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  <Default Extension="png" ContentType="image/png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61" r:id="rId2"/>
    <p:sldId id="269" r:id="rId3"/>
    <p:sldId id="263" r:id="rId4"/>
    <p:sldId id="265" r:id="rId5"/>
    <p:sldId id="266" r:id="rId6"/>
    <p:sldId id="267" r:id="rId7"/>
    <p:sldId id="270" r:id="rId8"/>
    <p:sldId id="273" r:id="rId9"/>
    <p:sldId id="271" r:id="rId10"/>
    <p:sldId id="275" r:id="rId11"/>
    <p:sldId id="274" r:id="rId12"/>
    <p:sldId id="276" r:id="rId13"/>
    <p:sldId id="277" r:id="rId14"/>
    <p:sldId id="278" r:id="rId15"/>
    <p:sldId id="279" r:id="rId16"/>
    <p:sldId id="280" r:id="rId17"/>
    <p:sldId id="281" r:id="rId18"/>
    <p:sldId id="28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B7036E"/>
    <a:srgbClr val="161215"/>
    <a:srgbClr val="251B02"/>
    <a:srgbClr val="7C0346"/>
    <a:srgbClr val="E1E1E1"/>
    <a:srgbClr val="7F0349"/>
    <a:srgbClr val="92266B"/>
    <a:srgbClr val="0C40AA"/>
    <a:srgbClr val="72A0DB"/>
    <a:srgbClr val="71270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025" autoAdjust="0"/>
    <p:restoredTop sz="96433" autoAdjust="0"/>
  </p:normalViewPr>
  <p:slideViewPr>
    <p:cSldViewPr snapToGrid="0">
      <p:cViewPr>
        <p:scale>
          <a:sx n="85" d="100"/>
          <a:sy n="85" d="100"/>
        </p:scale>
        <p:origin x="-828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slide" Target="../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F96A0F-9B58-4719-A7D2-0EB1832DC3CF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833008C-BD4B-494B-BFDE-F639C429E805}">
      <dgm:prSet phldrT="[Текст]"/>
      <dgm:spPr/>
      <dgm:t>
        <a:bodyPr/>
        <a:lstStyle/>
        <a:p>
          <a:r>
            <a:rPr lang="ru-RU" dirty="0" smtClean="0"/>
            <a:t>Социальная среда</a:t>
          </a:r>
          <a:endParaRPr lang="ru-RU" dirty="0"/>
        </a:p>
      </dgm:t>
    </dgm:pt>
    <dgm:pt modelId="{2FBDFD32-70E9-4E5A-87E1-0B257BC45ED7}" type="parTrans" cxnId="{30DF837C-0627-4456-BD54-BE15AA930CF0}">
      <dgm:prSet/>
      <dgm:spPr/>
      <dgm:t>
        <a:bodyPr/>
        <a:lstStyle/>
        <a:p>
          <a:endParaRPr lang="ru-RU"/>
        </a:p>
      </dgm:t>
    </dgm:pt>
    <dgm:pt modelId="{91DB48F3-8673-429D-8527-D51FA1FF9E59}" type="sibTrans" cxnId="{30DF837C-0627-4456-BD54-BE15AA930CF0}">
      <dgm:prSet/>
      <dgm:spPr/>
      <dgm:t>
        <a:bodyPr/>
        <a:lstStyle/>
        <a:p>
          <a:endParaRPr lang="ru-RU"/>
        </a:p>
      </dgm:t>
    </dgm:pt>
    <dgm:pt modelId="{36828EA1-1E71-4763-B92F-8EC4C4DDC16B}">
      <dgm:prSet phldrT="[Текст]"/>
      <dgm:spPr/>
      <dgm:t>
        <a:bodyPr/>
        <a:lstStyle/>
        <a:p>
          <a:r>
            <a:rPr lang="ru-RU" dirty="0" smtClean="0"/>
            <a:t>Микросреда</a:t>
          </a:r>
        </a:p>
        <a:p>
          <a:r>
            <a:rPr lang="ru-RU" dirty="0" smtClean="0"/>
            <a:t> (семья, сверстники, школа)</a:t>
          </a:r>
          <a:endParaRPr lang="ru-RU" dirty="0"/>
        </a:p>
      </dgm:t>
    </dgm:pt>
    <dgm:pt modelId="{CB8D003C-7D34-49D1-8617-7766DB93A2AF}" type="parTrans" cxnId="{C2E54A1E-F542-40D6-B607-52A919DB8DA0}">
      <dgm:prSet/>
      <dgm:spPr/>
      <dgm:t>
        <a:bodyPr/>
        <a:lstStyle/>
        <a:p>
          <a:endParaRPr lang="ru-RU"/>
        </a:p>
      </dgm:t>
    </dgm:pt>
    <dgm:pt modelId="{C05A52C6-DDDD-4FA0-9661-751A67CFDC7B}" type="sibTrans" cxnId="{C2E54A1E-F542-40D6-B607-52A919DB8DA0}">
      <dgm:prSet/>
      <dgm:spPr/>
      <dgm:t>
        <a:bodyPr/>
        <a:lstStyle/>
        <a:p>
          <a:endParaRPr lang="ru-RU"/>
        </a:p>
      </dgm:t>
    </dgm:pt>
    <dgm:pt modelId="{EFACCE3F-C36B-49DD-994A-A1EB48D02EA8}">
      <dgm:prSet phldrT="[Текст]"/>
      <dgm:spPr/>
      <dgm:t>
        <a:bodyPr/>
        <a:lstStyle/>
        <a:p>
          <a:r>
            <a:rPr lang="ru-RU" dirty="0" smtClean="0"/>
            <a:t>Макросреда </a:t>
          </a:r>
        </a:p>
        <a:p>
          <a:r>
            <a:rPr lang="ru-RU" dirty="0" smtClean="0"/>
            <a:t>(церковь, СМИ, учреждения культуры, кружки по интересам, сетевое взаимодействие)</a:t>
          </a:r>
        </a:p>
        <a:p>
          <a:endParaRPr lang="ru-RU" dirty="0"/>
        </a:p>
      </dgm:t>
    </dgm:pt>
    <dgm:pt modelId="{76B695C4-F744-46BB-8520-9D4C69FC1737}" type="parTrans" cxnId="{4A136204-3E4A-4FEC-B426-CFF60425E66D}">
      <dgm:prSet/>
      <dgm:spPr/>
      <dgm:t>
        <a:bodyPr/>
        <a:lstStyle/>
        <a:p>
          <a:endParaRPr lang="ru-RU"/>
        </a:p>
      </dgm:t>
    </dgm:pt>
    <dgm:pt modelId="{C3E9DEC4-28D3-4967-9729-6357DC35153D}" type="sibTrans" cxnId="{4A136204-3E4A-4FEC-B426-CFF60425E66D}">
      <dgm:prSet/>
      <dgm:spPr/>
      <dgm:t>
        <a:bodyPr/>
        <a:lstStyle/>
        <a:p>
          <a:endParaRPr lang="ru-RU"/>
        </a:p>
      </dgm:t>
    </dgm:pt>
    <dgm:pt modelId="{DCA39A9B-FE97-4B79-80EF-97445A64B9DE}">
      <dgm:prSet phldrT="[Текст]"/>
      <dgm:spPr/>
      <dgm:t>
        <a:bodyPr/>
        <a:lstStyle/>
        <a:p>
          <a:endParaRPr lang="ru-RU" dirty="0"/>
        </a:p>
      </dgm:t>
    </dgm:pt>
    <dgm:pt modelId="{3E801A2A-B0F0-42D6-B9B2-5A95D62A5FA9}" type="parTrans" cxnId="{73D30F0B-82D2-4DEF-A358-9E8F08FA4E32}">
      <dgm:prSet/>
      <dgm:spPr/>
      <dgm:t>
        <a:bodyPr/>
        <a:lstStyle/>
        <a:p>
          <a:endParaRPr lang="ru-RU"/>
        </a:p>
      </dgm:t>
    </dgm:pt>
    <dgm:pt modelId="{8976511C-4C09-4993-B4A1-B5E7EDA4B355}" type="sibTrans" cxnId="{73D30F0B-82D2-4DEF-A358-9E8F08FA4E32}">
      <dgm:prSet/>
      <dgm:spPr/>
      <dgm:t>
        <a:bodyPr/>
        <a:lstStyle/>
        <a:p>
          <a:endParaRPr lang="ru-RU"/>
        </a:p>
      </dgm:t>
    </dgm:pt>
    <dgm:pt modelId="{F1F893BD-27CF-4542-BD5B-120BCA68493A}" type="pres">
      <dgm:prSet presAssocID="{62F96A0F-9B58-4719-A7D2-0EB1832DC3CF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1706CECB-0341-4567-AB4E-41A06C29469A}" type="pres">
      <dgm:prSet presAssocID="{B833008C-BD4B-494B-BFDE-F639C429E805}" presName="singleCycle" presStyleCnt="0"/>
      <dgm:spPr/>
    </dgm:pt>
    <dgm:pt modelId="{943A6486-EE75-469D-AEEA-C3CE07B54AD7}" type="pres">
      <dgm:prSet presAssocID="{B833008C-BD4B-494B-BFDE-F639C429E805}" presName="singleCenter" presStyleLbl="node1" presStyleIdx="0" presStyleCnt="3" custScaleX="523329" custScaleY="80511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5F559E6A-79EE-43AC-830D-15C17EAAC210}" type="pres">
      <dgm:prSet presAssocID="{CB8D003C-7D34-49D1-8617-7766DB93A2AF}" presName="Name56" presStyleLbl="parChTrans1D2" presStyleIdx="0" presStyleCnt="2"/>
      <dgm:spPr/>
      <dgm:t>
        <a:bodyPr/>
        <a:lstStyle/>
        <a:p>
          <a:endParaRPr lang="ru-RU"/>
        </a:p>
      </dgm:t>
    </dgm:pt>
    <dgm:pt modelId="{56ADA691-CEAF-412E-BB36-ABB39DE31824}" type="pres">
      <dgm:prSet presAssocID="{36828EA1-1E71-4763-B92F-8EC4C4DDC16B}" presName="text0" presStyleLbl="node1" presStyleIdx="1" presStyleCnt="3" custScaleX="781088" custScaleY="140145" custRadScaleRad="96920" custRadScaleInc="112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CE0B57-1E3A-4238-A8BD-F42E1723A18A}" type="pres">
      <dgm:prSet presAssocID="{76B695C4-F744-46BB-8520-9D4C69FC1737}" presName="Name56" presStyleLbl="parChTrans1D2" presStyleIdx="1" presStyleCnt="2"/>
      <dgm:spPr/>
      <dgm:t>
        <a:bodyPr/>
        <a:lstStyle/>
        <a:p>
          <a:endParaRPr lang="ru-RU"/>
        </a:p>
      </dgm:t>
    </dgm:pt>
    <dgm:pt modelId="{7A250475-9EF8-4ECB-A4BD-CABBDB6E6E0E}" type="pres">
      <dgm:prSet presAssocID="{EFACCE3F-C36B-49DD-994A-A1EB48D02EA8}" presName="text0" presStyleLbl="node1" presStyleIdx="2" presStyleCnt="3" custScaleX="781088" custScaleY="2069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3D30F0B-82D2-4DEF-A358-9E8F08FA4E32}" srcId="{62F96A0F-9B58-4719-A7D2-0EB1832DC3CF}" destId="{DCA39A9B-FE97-4B79-80EF-97445A64B9DE}" srcOrd="1" destOrd="0" parTransId="{3E801A2A-B0F0-42D6-B9B2-5A95D62A5FA9}" sibTransId="{8976511C-4C09-4993-B4A1-B5E7EDA4B355}"/>
    <dgm:cxn modelId="{30DF837C-0627-4456-BD54-BE15AA930CF0}" srcId="{62F96A0F-9B58-4719-A7D2-0EB1832DC3CF}" destId="{B833008C-BD4B-494B-BFDE-F639C429E805}" srcOrd="0" destOrd="0" parTransId="{2FBDFD32-70E9-4E5A-87E1-0B257BC45ED7}" sibTransId="{91DB48F3-8673-429D-8527-D51FA1FF9E59}"/>
    <dgm:cxn modelId="{8687B7EA-D176-4E77-9DEF-5C997323841E}" type="presOf" srcId="{EFACCE3F-C36B-49DD-994A-A1EB48D02EA8}" destId="{7A250475-9EF8-4ECB-A4BD-CABBDB6E6E0E}" srcOrd="0" destOrd="0" presId="urn:microsoft.com/office/officeart/2008/layout/RadialCluster"/>
    <dgm:cxn modelId="{4A136204-3E4A-4FEC-B426-CFF60425E66D}" srcId="{B833008C-BD4B-494B-BFDE-F639C429E805}" destId="{EFACCE3F-C36B-49DD-994A-A1EB48D02EA8}" srcOrd="1" destOrd="0" parTransId="{76B695C4-F744-46BB-8520-9D4C69FC1737}" sibTransId="{C3E9DEC4-28D3-4967-9729-6357DC35153D}"/>
    <dgm:cxn modelId="{C2E54A1E-F542-40D6-B607-52A919DB8DA0}" srcId="{B833008C-BD4B-494B-BFDE-F639C429E805}" destId="{36828EA1-1E71-4763-B92F-8EC4C4DDC16B}" srcOrd="0" destOrd="0" parTransId="{CB8D003C-7D34-49D1-8617-7766DB93A2AF}" sibTransId="{C05A52C6-DDDD-4FA0-9661-751A67CFDC7B}"/>
    <dgm:cxn modelId="{07868DF0-CB66-4E61-B6C0-7359AD5E80BA}" type="presOf" srcId="{62F96A0F-9B58-4719-A7D2-0EB1832DC3CF}" destId="{F1F893BD-27CF-4542-BD5B-120BCA68493A}" srcOrd="0" destOrd="0" presId="urn:microsoft.com/office/officeart/2008/layout/RadialCluster"/>
    <dgm:cxn modelId="{D1BF7770-5217-4DDF-B7D0-ACA5B91DF385}" type="presOf" srcId="{76B695C4-F744-46BB-8520-9D4C69FC1737}" destId="{64CE0B57-1E3A-4238-A8BD-F42E1723A18A}" srcOrd="0" destOrd="0" presId="urn:microsoft.com/office/officeart/2008/layout/RadialCluster"/>
    <dgm:cxn modelId="{56382260-452C-43C7-95B0-1F3DC64DD9B0}" type="presOf" srcId="{B833008C-BD4B-494B-BFDE-F639C429E805}" destId="{943A6486-EE75-469D-AEEA-C3CE07B54AD7}" srcOrd="0" destOrd="0" presId="urn:microsoft.com/office/officeart/2008/layout/RadialCluster"/>
    <dgm:cxn modelId="{6871C84D-CA02-44F1-AF58-4DD347FD588D}" type="presOf" srcId="{36828EA1-1E71-4763-B92F-8EC4C4DDC16B}" destId="{56ADA691-CEAF-412E-BB36-ABB39DE31824}" srcOrd="0" destOrd="0" presId="urn:microsoft.com/office/officeart/2008/layout/RadialCluster"/>
    <dgm:cxn modelId="{28B4E3B2-2020-46F9-9911-AE984731AC31}" type="presOf" srcId="{CB8D003C-7D34-49D1-8617-7766DB93A2AF}" destId="{5F559E6A-79EE-43AC-830D-15C17EAAC210}" srcOrd="0" destOrd="0" presId="urn:microsoft.com/office/officeart/2008/layout/RadialCluster"/>
    <dgm:cxn modelId="{A7220839-0971-4B96-98FA-AA1877C05DB3}" type="presParOf" srcId="{F1F893BD-27CF-4542-BD5B-120BCA68493A}" destId="{1706CECB-0341-4567-AB4E-41A06C29469A}" srcOrd="0" destOrd="0" presId="urn:microsoft.com/office/officeart/2008/layout/RadialCluster"/>
    <dgm:cxn modelId="{C1B8B203-68A1-482B-9FDC-E58A45012906}" type="presParOf" srcId="{1706CECB-0341-4567-AB4E-41A06C29469A}" destId="{943A6486-EE75-469D-AEEA-C3CE07B54AD7}" srcOrd="0" destOrd="0" presId="urn:microsoft.com/office/officeart/2008/layout/RadialCluster"/>
    <dgm:cxn modelId="{69039A77-FC3D-40F6-A131-A787B0FC7922}" type="presParOf" srcId="{1706CECB-0341-4567-AB4E-41A06C29469A}" destId="{5F559E6A-79EE-43AC-830D-15C17EAAC210}" srcOrd="1" destOrd="0" presId="urn:microsoft.com/office/officeart/2008/layout/RadialCluster"/>
    <dgm:cxn modelId="{5D8F94C3-D35A-430C-AB98-6A2135C24099}" type="presParOf" srcId="{1706CECB-0341-4567-AB4E-41A06C29469A}" destId="{56ADA691-CEAF-412E-BB36-ABB39DE31824}" srcOrd="2" destOrd="0" presId="urn:microsoft.com/office/officeart/2008/layout/RadialCluster"/>
    <dgm:cxn modelId="{4B2EB3CC-A4B1-4274-B63F-AAFDE98DD689}" type="presParOf" srcId="{1706CECB-0341-4567-AB4E-41A06C29469A}" destId="{64CE0B57-1E3A-4238-A8BD-F42E1723A18A}" srcOrd="3" destOrd="0" presId="urn:microsoft.com/office/officeart/2008/layout/RadialCluster"/>
    <dgm:cxn modelId="{0EF81CDD-F87F-4D50-A520-4838C6DC2808}" type="presParOf" srcId="{1706CECB-0341-4567-AB4E-41A06C29469A}" destId="{7A250475-9EF8-4ECB-A4BD-CABBDB6E6E0E}" srcOrd="4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488D6FA-5EB2-45FB-880E-F144ACF981F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532990C-3007-46EA-BB6B-577C33C2B995}">
      <dgm:prSet phldrT="[Текст]" custT="1"/>
      <dgm:spPr/>
      <dgm:t>
        <a:bodyPr/>
        <a:lstStyle/>
        <a:p>
          <a:r>
            <a:rPr lang="ru-RU" sz="2400" b="1" dirty="0" smtClean="0">
              <a:hlinkClick xmlns:r="http://schemas.openxmlformats.org/officeDocument/2006/relationships" r:id="rId1" action="ppaction://hlinksldjump"/>
            </a:rPr>
            <a:t>Патриотизм и гражданственность</a:t>
          </a:r>
          <a:endParaRPr lang="ru-RU" sz="2400" b="1" dirty="0"/>
        </a:p>
      </dgm:t>
    </dgm:pt>
    <dgm:pt modelId="{92B66F1D-DCB9-4AB4-80A9-C6A01CD50FDC}" type="parTrans" cxnId="{C8A35857-3EDB-4376-8B47-E38F9B6B0A2C}">
      <dgm:prSet/>
      <dgm:spPr/>
      <dgm:t>
        <a:bodyPr/>
        <a:lstStyle/>
        <a:p>
          <a:endParaRPr lang="ru-RU"/>
        </a:p>
      </dgm:t>
    </dgm:pt>
    <dgm:pt modelId="{CE2A34BE-32CE-401E-87B9-A009E00AEA69}" type="sibTrans" cxnId="{C8A35857-3EDB-4376-8B47-E38F9B6B0A2C}">
      <dgm:prSet/>
      <dgm:spPr/>
      <dgm:t>
        <a:bodyPr/>
        <a:lstStyle/>
        <a:p>
          <a:endParaRPr lang="ru-RU"/>
        </a:p>
      </dgm:t>
    </dgm:pt>
    <dgm:pt modelId="{CB9CA337-5479-41DB-B9FA-C2174392B25A}">
      <dgm:prSet phldrT="[Текст]" custT="1"/>
      <dgm:spPr/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dirty="0" smtClean="0"/>
            <a:t>любовь к России, служение Отечеству , свобода совести и вероисповедания</a:t>
          </a:r>
        </a:p>
        <a:p>
          <a:pPr marL="114300" indent="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sz="1900" dirty="0"/>
        </a:p>
      </dgm:t>
    </dgm:pt>
    <dgm:pt modelId="{92419AE5-1538-49C3-8257-607B63F5B57E}" type="parTrans" cxnId="{99D11FAD-7620-4A13-8641-7A7CCAD1EE94}">
      <dgm:prSet/>
      <dgm:spPr/>
      <dgm:t>
        <a:bodyPr/>
        <a:lstStyle/>
        <a:p>
          <a:endParaRPr lang="ru-RU"/>
        </a:p>
      </dgm:t>
    </dgm:pt>
    <dgm:pt modelId="{1654A6A1-866D-4D49-A886-C33342D834E7}" type="sibTrans" cxnId="{99D11FAD-7620-4A13-8641-7A7CCAD1EE94}">
      <dgm:prSet/>
      <dgm:spPr/>
      <dgm:t>
        <a:bodyPr/>
        <a:lstStyle/>
        <a:p>
          <a:endParaRPr lang="ru-RU"/>
        </a:p>
      </dgm:t>
    </dgm:pt>
    <dgm:pt modelId="{32278AAB-FA0C-4C6B-8B3F-EAAD6F600F10}">
      <dgm:prSet phldrT="[Текст]" custT="1"/>
      <dgm:spPr/>
      <dgm:t>
        <a:bodyPr/>
        <a:lstStyle/>
        <a:p>
          <a:r>
            <a:rPr lang="ru-RU" sz="2400" b="1" dirty="0" smtClean="0"/>
            <a:t>Социальная солидарность </a:t>
          </a:r>
          <a:endParaRPr lang="ru-RU" sz="2400" b="1" dirty="0"/>
        </a:p>
      </dgm:t>
    </dgm:pt>
    <dgm:pt modelId="{03CDCEF3-B3C3-4F8A-86BD-70E5F7FB8177}" type="parTrans" cxnId="{4DF58FCE-53CB-4B7E-A820-C5A276B1899F}">
      <dgm:prSet/>
      <dgm:spPr/>
      <dgm:t>
        <a:bodyPr/>
        <a:lstStyle/>
        <a:p>
          <a:endParaRPr lang="ru-RU"/>
        </a:p>
      </dgm:t>
    </dgm:pt>
    <dgm:pt modelId="{C5F4DECC-B076-4139-A4D5-FE1DC8EEC28E}" type="sibTrans" cxnId="{4DF58FCE-53CB-4B7E-A820-C5A276B1899F}">
      <dgm:prSet/>
      <dgm:spPr/>
      <dgm:t>
        <a:bodyPr/>
        <a:lstStyle/>
        <a:p>
          <a:endParaRPr lang="ru-RU"/>
        </a:p>
      </dgm:t>
    </dgm:pt>
    <dgm:pt modelId="{84E1DA16-6274-421A-9583-41CCADD52316}">
      <dgm:prSet phldrT="[Текст]" custT="1"/>
      <dgm:spPr/>
      <dgm:t>
        <a:bodyPr/>
        <a:lstStyle/>
        <a:p>
          <a:pPr algn="just"/>
          <a:r>
            <a:rPr lang="ru-RU" sz="1800" dirty="0" smtClean="0"/>
            <a:t>свобода личная и национальная, справедливость, милосердие,  достоинство</a:t>
          </a:r>
          <a:endParaRPr lang="ru-RU" sz="1800" dirty="0"/>
        </a:p>
      </dgm:t>
    </dgm:pt>
    <dgm:pt modelId="{DF54E2F3-9B01-4E07-825B-11A033E6B9FA}" type="parTrans" cxnId="{4DAAFD41-C7C0-41F9-8727-B30E0CD75965}">
      <dgm:prSet/>
      <dgm:spPr/>
      <dgm:t>
        <a:bodyPr/>
        <a:lstStyle/>
        <a:p>
          <a:endParaRPr lang="ru-RU"/>
        </a:p>
      </dgm:t>
    </dgm:pt>
    <dgm:pt modelId="{EF2B0766-2EF8-4FB4-924E-816E42E7A6E1}" type="sibTrans" cxnId="{4DAAFD41-C7C0-41F9-8727-B30E0CD75965}">
      <dgm:prSet/>
      <dgm:spPr/>
      <dgm:t>
        <a:bodyPr/>
        <a:lstStyle/>
        <a:p>
          <a:endParaRPr lang="ru-RU"/>
        </a:p>
      </dgm:t>
    </dgm:pt>
    <dgm:pt modelId="{01E31E8F-FE90-4AD8-AAEA-5E950071D324}">
      <dgm:prSet phldrT="[Текст]" custT="1"/>
      <dgm:spPr/>
      <dgm:t>
        <a:bodyPr/>
        <a:lstStyle/>
        <a:p>
          <a:r>
            <a:rPr lang="ru-RU" sz="2400" dirty="0" smtClean="0"/>
            <a:t>Семья</a:t>
          </a:r>
          <a:r>
            <a:rPr lang="ru-RU" sz="2700" dirty="0" smtClean="0"/>
            <a:t>  </a:t>
          </a:r>
          <a:endParaRPr lang="ru-RU" sz="2700" dirty="0"/>
        </a:p>
      </dgm:t>
    </dgm:pt>
    <dgm:pt modelId="{201210E9-2E46-4296-8660-DD18CF1D3200}" type="parTrans" cxnId="{08A884F6-6F1E-4764-B7C7-1B1A536635A5}">
      <dgm:prSet/>
      <dgm:spPr/>
      <dgm:t>
        <a:bodyPr/>
        <a:lstStyle/>
        <a:p>
          <a:endParaRPr lang="ru-RU"/>
        </a:p>
      </dgm:t>
    </dgm:pt>
    <dgm:pt modelId="{FC777A7C-D92B-4026-99AA-8CA06C43B642}" type="sibTrans" cxnId="{08A884F6-6F1E-4764-B7C7-1B1A536635A5}">
      <dgm:prSet/>
      <dgm:spPr/>
      <dgm:t>
        <a:bodyPr/>
        <a:lstStyle/>
        <a:p>
          <a:endParaRPr lang="ru-RU"/>
        </a:p>
      </dgm:t>
    </dgm:pt>
    <dgm:pt modelId="{CE491225-1F97-4555-AA5C-73B1C3D09411}">
      <dgm:prSet phldrT="[Текст]" custT="1"/>
      <dgm:spPr/>
      <dgm:t>
        <a:bodyPr/>
        <a:lstStyle/>
        <a:p>
          <a:r>
            <a:rPr lang="ru-RU" sz="1800" dirty="0" smtClean="0"/>
            <a:t>любовь и верность, здоровье, достаток, уважение к родителям</a:t>
          </a:r>
          <a:endParaRPr lang="ru-RU" sz="1800" dirty="0"/>
        </a:p>
      </dgm:t>
    </dgm:pt>
    <dgm:pt modelId="{33B7EC29-65C6-472B-B05A-EA8221D125BA}" type="parTrans" cxnId="{9506F9D3-CDA4-4166-A409-205F58CCAC4D}">
      <dgm:prSet/>
      <dgm:spPr/>
      <dgm:t>
        <a:bodyPr/>
        <a:lstStyle/>
        <a:p>
          <a:endParaRPr lang="ru-RU"/>
        </a:p>
      </dgm:t>
    </dgm:pt>
    <dgm:pt modelId="{19D12110-CCEC-47CA-8EB7-5FDC1C5F27F6}" type="sibTrans" cxnId="{9506F9D3-CDA4-4166-A409-205F58CCAC4D}">
      <dgm:prSet/>
      <dgm:spPr/>
      <dgm:t>
        <a:bodyPr/>
        <a:lstStyle/>
        <a:p>
          <a:endParaRPr lang="ru-RU"/>
        </a:p>
      </dgm:t>
    </dgm:pt>
    <dgm:pt modelId="{22E51E4C-DCE3-46B9-8246-4714097A7662}">
      <dgm:prSet custT="1"/>
      <dgm:spPr/>
      <dgm:t>
        <a:bodyPr/>
        <a:lstStyle/>
        <a:p>
          <a:r>
            <a:rPr lang="ru-RU" sz="2400" b="1" dirty="0" smtClean="0"/>
            <a:t>Традиционные российские религии</a:t>
          </a:r>
          <a:endParaRPr lang="ru-RU" sz="2400" b="1" dirty="0"/>
        </a:p>
      </dgm:t>
    </dgm:pt>
    <dgm:pt modelId="{21F0CB0E-5E9A-447B-94E0-EE10EA55D9D9}" type="parTrans" cxnId="{FE1235A4-C88A-4963-A6D7-2EDF413CC9FA}">
      <dgm:prSet/>
      <dgm:spPr/>
      <dgm:t>
        <a:bodyPr/>
        <a:lstStyle/>
        <a:p>
          <a:endParaRPr lang="ru-RU"/>
        </a:p>
      </dgm:t>
    </dgm:pt>
    <dgm:pt modelId="{207451C2-42B2-46F7-8301-2C9E3E36A983}" type="sibTrans" cxnId="{FE1235A4-C88A-4963-A6D7-2EDF413CC9FA}">
      <dgm:prSet/>
      <dgm:spPr/>
      <dgm:t>
        <a:bodyPr/>
        <a:lstStyle/>
        <a:p>
          <a:endParaRPr lang="ru-RU"/>
        </a:p>
      </dgm:t>
    </dgm:pt>
    <dgm:pt modelId="{F7D6E764-93D6-457F-9F6A-31F380124384}">
      <dgm:prSet custT="1"/>
      <dgm:spPr/>
      <dgm:t>
        <a:bodyPr/>
        <a:lstStyle/>
        <a:p>
          <a:pPr algn="just"/>
          <a:r>
            <a:rPr lang="ru-RU" sz="1800" dirty="0" smtClean="0"/>
            <a:t>представления о вере, духовности, религиозной жизни человека, ценности религиозного мировоззрения, толерантности, </a:t>
          </a:r>
          <a:endParaRPr lang="ru-RU" sz="1800" dirty="0"/>
        </a:p>
      </dgm:t>
    </dgm:pt>
    <dgm:pt modelId="{D489C860-7EF7-457A-89A4-E317E87AB130}" type="parTrans" cxnId="{DAF189E1-F4EC-4EC8-838B-7C1B22328088}">
      <dgm:prSet/>
      <dgm:spPr/>
      <dgm:t>
        <a:bodyPr/>
        <a:lstStyle/>
        <a:p>
          <a:endParaRPr lang="ru-RU"/>
        </a:p>
      </dgm:t>
    </dgm:pt>
    <dgm:pt modelId="{FC54FED8-B42C-4294-BEB1-74A3821D3B8D}" type="sibTrans" cxnId="{DAF189E1-F4EC-4EC8-838B-7C1B22328088}">
      <dgm:prSet/>
      <dgm:spPr/>
      <dgm:t>
        <a:bodyPr/>
        <a:lstStyle/>
        <a:p>
          <a:endParaRPr lang="ru-RU"/>
        </a:p>
      </dgm:t>
    </dgm:pt>
    <dgm:pt modelId="{CE9DD0A8-8B5B-4B40-803E-6A93320E8B7D}">
      <dgm:prSet/>
      <dgm:spPr/>
      <dgm:t>
        <a:bodyPr/>
        <a:lstStyle/>
        <a:p>
          <a:r>
            <a:rPr lang="ru-RU" dirty="0" smtClean="0"/>
            <a:t>Искусство и литература</a:t>
          </a:r>
          <a:endParaRPr lang="ru-RU" dirty="0"/>
        </a:p>
      </dgm:t>
    </dgm:pt>
    <dgm:pt modelId="{D5350DB7-8C1D-4D29-959B-61EEA1B8FC1A}" type="parTrans" cxnId="{1A2AA314-FB8C-4D10-A405-D62A838F3D5E}">
      <dgm:prSet/>
      <dgm:spPr/>
      <dgm:t>
        <a:bodyPr/>
        <a:lstStyle/>
        <a:p>
          <a:endParaRPr lang="ru-RU"/>
        </a:p>
      </dgm:t>
    </dgm:pt>
    <dgm:pt modelId="{F0CF03CF-3C04-42D3-9CA2-BB0DA52DABFD}" type="sibTrans" cxnId="{1A2AA314-FB8C-4D10-A405-D62A838F3D5E}">
      <dgm:prSet/>
      <dgm:spPr/>
      <dgm:t>
        <a:bodyPr/>
        <a:lstStyle/>
        <a:p>
          <a:endParaRPr lang="ru-RU"/>
        </a:p>
      </dgm:t>
    </dgm:pt>
    <dgm:pt modelId="{995A0878-EB63-46B3-B732-15203F95012C}">
      <dgm:prSet custT="1"/>
      <dgm:spPr/>
      <dgm:t>
        <a:bodyPr/>
        <a:lstStyle/>
        <a:p>
          <a:r>
            <a:rPr lang="ru-RU" sz="1800" dirty="0" smtClean="0"/>
            <a:t>красота, гармония, духовный мир человека, нравственный выбор, смысл жизни,</a:t>
          </a:r>
          <a:endParaRPr lang="ru-RU" sz="1800" dirty="0"/>
        </a:p>
      </dgm:t>
    </dgm:pt>
    <dgm:pt modelId="{F33E9A75-E75A-44CA-85AC-6583DA8BC95A}" type="parTrans" cxnId="{CE145191-447F-423B-9AD4-17AE1973DB68}">
      <dgm:prSet/>
      <dgm:spPr/>
      <dgm:t>
        <a:bodyPr/>
        <a:lstStyle/>
        <a:p>
          <a:endParaRPr lang="ru-RU"/>
        </a:p>
      </dgm:t>
    </dgm:pt>
    <dgm:pt modelId="{2270757B-299B-4107-8C1F-0D0CA6041516}" type="sibTrans" cxnId="{CE145191-447F-423B-9AD4-17AE1973DB68}">
      <dgm:prSet/>
      <dgm:spPr/>
      <dgm:t>
        <a:bodyPr/>
        <a:lstStyle/>
        <a:p>
          <a:endParaRPr lang="ru-RU"/>
        </a:p>
      </dgm:t>
    </dgm:pt>
    <dgm:pt modelId="{B26BDC51-EC90-45FE-8BBE-17F4AB1EF31C}" type="pres">
      <dgm:prSet presAssocID="{5488D6FA-5EB2-45FB-880E-F144ACF981F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FA4BF46-645A-46CA-9D21-3B5DE53D75C1}" type="pres">
      <dgm:prSet presAssocID="{E532990C-3007-46EA-BB6B-577C33C2B995}" presName="parentText" presStyleLbl="node1" presStyleIdx="0" presStyleCnt="5" custScaleY="11511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E1BF6F-483E-4CBB-9302-CCFDBE80792E}" type="pres">
      <dgm:prSet presAssocID="{E532990C-3007-46EA-BB6B-577C33C2B995}" presName="childText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F29C02-7585-4692-A036-71377FA4A7C2}" type="pres">
      <dgm:prSet presAssocID="{32278AAB-FA0C-4C6B-8B3F-EAAD6F600F10}" presName="parentText" presStyleLbl="node1" presStyleIdx="1" presStyleCnt="5" custLinFactNeighborX="254" custLinFactNeighborY="-4302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F7E174-C872-47BF-9DCB-1819BF48B3EE}" type="pres">
      <dgm:prSet presAssocID="{32278AAB-FA0C-4C6B-8B3F-EAAD6F600F10}" presName="childText" presStyleLbl="revTx" presStyleIdx="1" presStyleCnt="5" custLinFactNeighborY="-251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6239E9-6D22-4995-9F4E-22859577696A}" type="pres">
      <dgm:prSet presAssocID="{22E51E4C-DCE3-46B9-8246-4714097A7662}" presName="parentText" presStyleLbl="node1" presStyleIdx="2" presStyleCnt="5" custLinFactNeighborY="-3965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EDCA64-2682-4AB1-9DDC-15070002DBDB}" type="pres">
      <dgm:prSet presAssocID="{22E51E4C-DCE3-46B9-8246-4714097A7662}" presName="childText" presStyleLbl="revTx" presStyleIdx="2" presStyleCnt="5" custLinFactNeighborY="-273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DD095C-25A0-4A1C-BB94-0B2C281F93B2}" type="pres">
      <dgm:prSet presAssocID="{01E31E8F-FE90-4AD8-AAEA-5E950071D324}" presName="parentText" presStyleLbl="node1" presStyleIdx="3" presStyleCnt="5" custLinFactNeighborY="-5108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A782BE-EB67-47BC-AAE1-16975B43049A}" type="pres">
      <dgm:prSet presAssocID="{01E31E8F-FE90-4AD8-AAEA-5E950071D324}" presName="childText" presStyleLbl="revTx" presStyleIdx="3" presStyleCnt="5" custLinFactNeighborY="-251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8DA567-7789-483A-8FB7-EE43950F1729}" type="pres">
      <dgm:prSet presAssocID="{CE9DD0A8-8B5B-4B40-803E-6A93320E8B7D}" presName="parentText" presStyleLbl="node1" presStyleIdx="4" presStyleCnt="5" custLinFactNeighborY="-4125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AB8105-EAC9-4551-B1FA-EA0269C1D7FF}" type="pres">
      <dgm:prSet presAssocID="{CE9DD0A8-8B5B-4B40-803E-6A93320E8B7D}" presName="childText" presStyleLbl="revTx" presStyleIdx="4" presStyleCnt="5" custLinFactNeighborY="-279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7DE2907-CDD6-445D-A36C-9FF4BCFC0882}" type="presOf" srcId="{5488D6FA-5EB2-45FB-880E-F144ACF981FD}" destId="{B26BDC51-EC90-45FE-8BBE-17F4AB1EF31C}" srcOrd="0" destOrd="0" presId="urn:microsoft.com/office/officeart/2005/8/layout/vList2"/>
    <dgm:cxn modelId="{08A884F6-6F1E-4764-B7C7-1B1A536635A5}" srcId="{5488D6FA-5EB2-45FB-880E-F144ACF981FD}" destId="{01E31E8F-FE90-4AD8-AAEA-5E950071D324}" srcOrd="3" destOrd="0" parTransId="{201210E9-2E46-4296-8660-DD18CF1D3200}" sibTransId="{FC777A7C-D92B-4026-99AA-8CA06C43B642}"/>
    <dgm:cxn modelId="{3752BDE7-DA31-4CAC-B22A-537397A0B9D9}" type="presOf" srcId="{32278AAB-FA0C-4C6B-8B3F-EAAD6F600F10}" destId="{8FF29C02-7585-4692-A036-71377FA4A7C2}" srcOrd="0" destOrd="0" presId="urn:microsoft.com/office/officeart/2005/8/layout/vList2"/>
    <dgm:cxn modelId="{C8A35857-3EDB-4376-8B47-E38F9B6B0A2C}" srcId="{5488D6FA-5EB2-45FB-880E-F144ACF981FD}" destId="{E532990C-3007-46EA-BB6B-577C33C2B995}" srcOrd="0" destOrd="0" parTransId="{92B66F1D-DCB9-4AB4-80A9-C6A01CD50FDC}" sibTransId="{CE2A34BE-32CE-401E-87B9-A009E00AEA69}"/>
    <dgm:cxn modelId="{99D11FAD-7620-4A13-8641-7A7CCAD1EE94}" srcId="{E532990C-3007-46EA-BB6B-577C33C2B995}" destId="{CB9CA337-5479-41DB-B9FA-C2174392B25A}" srcOrd="0" destOrd="0" parTransId="{92419AE5-1538-49C3-8257-607B63F5B57E}" sibTransId="{1654A6A1-866D-4D49-A886-C33342D834E7}"/>
    <dgm:cxn modelId="{AFB7A13B-874C-4A67-B99B-4EC5B90BCAD8}" type="presOf" srcId="{84E1DA16-6274-421A-9583-41CCADD52316}" destId="{6BF7E174-C872-47BF-9DCB-1819BF48B3EE}" srcOrd="0" destOrd="0" presId="urn:microsoft.com/office/officeart/2005/8/layout/vList2"/>
    <dgm:cxn modelId="{CE145191-447F-423B-9AD4-17AE1973DB68}" srcId="{CE9DD0A8-8B5B-4B40-803E-6A93320E8B7D}" destId="{995A0878-EB63-46B3-B732-15203F95012C}" srcOrd="0" destOrd="0" parTransId="{F33E9A75-E75A-44CA-85AC-6583DA8BC95A}" sibTransId="{2270757B-299B-4107-8C1F-0D0CA6041516}"/>
    <dgm:cxn modelId="{4328BDE9-37BB-4602-9571-77D8F6630C85}" type="presOf" srcId="{F7D6E764-93D6-457F-9F6A-31F380124384}" destId="{E6EDCA64-2682-4AB1-9DDC-15070002DBDB}" srcOrd="0" destOrd="0" presId="urn:microsoft.com/office/officeart/2005/8/layout/vList2"/>
    <dgm:cxn modelId="{4DF58FCE-53CB-4B7E-A820-C5A276B1899F}" srcId="{5488D6FA-5EB2-45FB-880E-F144ACF981FD}" destId="{32278AAB-FA0C-4C6B-8B3F-EAAD6F600F10}" srcOrd="1" destOrd="0" parTransId="{03CDCEF3-B3C3-4F8A-86BD-70E5F7FB8177}" sibTransId="{C5F4DECC-B076-4139-A4D5-FE1DC8EEC28E}"/>
    <dgm:cxn modelId="{49966C4D-2249-4CCF-9522-6B98EC95B45C}" type="presOf" srcId="{22E51E4C-DCE3-46B9-8246-4714097A7662}" destId="{9E6239E9-6D22-4995-9F4E-22859577696A}" srcOrd="0" destOrd="0" presId="urn:microsoft.com/office/officeart/2005/8/layout/vList2"/>
    <dgm:cxn modelId="{9506F9D3-CDA4-4166-A409-205F58CCAC4D}" srcId="{01E31E8F-FE90-4AD8-AAEA-5E950071D324}" destId="{CE491225-1F97-4555-AA5C-73B1C3D09411}" srcOrd="0" destOrd="0" parTransId="{33B7EC29-65C6-472B-B05A-EA8221D125BA}" sibTransId="{19D12110-CCEC-47CA-8EB7-5FDC1C5F27F6}"/>
    <dgm:cxn modelId="{FFEAD3A3-0235-4348-AD1D-645478DCF2D3}" type="presOf" srcId="{CE9DD0A8-8B5B-4B40-803E-6A93320E8B7D}" destId="{E18DA567-7789-483A-8FB7-EE43950F1729}" srcOrd="0" destOrd="0" presId="urn:microsoft.com/office/officeart/2005/8/layout/vList2"/>
    <dgm:cxn modelId="{A5DCD455-C5CC-4FF5-8BA9-17CE95737BB0}" type="presOf" srcId="{01E31E8F-FE90-4AD8-AAEA-5E950071D324}" destId="{C0DD095C-25A0-4A1C-BB94-0B2C281F93B2}" srcOrd="0" destOrd="0" presId="urn:microsoft.com/office/officeart/2005/8/layout/vList2"/>
    <dgm:cxn modelId="{DAF189E1-F4EC-4EC8-838B-7C1B22328088}" srcId="{22E51E4C-DCE3-46B9-8246-4714097A7662}" destId="{F7D6E764-93D6-457F-9F6A-31F380124384}" srcOrd="0" destOrd="0" parTransId="{D489C860-7EF7-457A-89A4-E317E87AB130}" sibTransId="{FC54FED8-B42C-4294-BEB1-74A3821D3B8D}"/>
    <dgm:cxn modelId="{1A2AA314-FB8C-4D10-A405-D62A838F3D5E}" srcId="{5488D6FA-5EB2-45FB-880E-F144ACF981FD}" destId="{CE9DD0A8-8B5B-4B40-803E-6A93320E8B7D}" srcOrd="4" destOrd="0" parTransId="{D5350DB7-8C1D-4D29-959B-61EEA1B8FC1A}" sibTransId="{F0CF03CF-3C04-42D3-9CA2-BB0DA52DABFD}"/>
    <dgm:cxn modelId="{9891C1C8-096D-4DA8-B8A4-938506025F3A}" type="presOf" srcId="{995A0878-EB63-46B3-B732-15203F95012C}" destId="{3CAB8105-EAC9-4551-B1FA-EA0269C1D7FF}" srcOrd="0" destOrd="0" presId="urn:microsoft.com/office/officeart/2005/8/layout/vList2"/>
    <dgm:cxn modelId="{1118D641-14D2-4C74-84BD-5B3B0473937E}" type="presOf" srcId="{CB9CA337-5479-41DB-B9FA-C2174392B25A}" destId="{55E1BF6F-483E-4CBB-9302-CCFDBE80792E}" srcOrd="0" destOrd="0" presId="urn:microsoft.com/office/officeart/2005/8/layout/vList2"/>
    <dgm:cxn modelId="{D857DCEE-A65B-4FFE-A757-9FD922F955A1}" type="presOf" srcId="{CE491225-1F97-4555-AA5C-73B1C3D09411}" destId="{1FA782BE-EB67-47BC-AAE1-16975B43049A}" srcOrd="0" destOrd="0" presId="urn:microsoft.com/office/officeart/2005/8/layout/vList2"/>
    <dgm:cxn modelId="{FE1235A4-C88A-4963-A6D7-2EDF413CC9FA}" srcId="{5488D6FA-5EB2-45FB-880E-F144ACF981FD}" destId="{22E51E4C-DCE3-46B9-8246-4714097A7662}" srcOrd="2" destOrd="0" parTransId="{21F0CB0E-5E9A-447B-94E0-EE10EA55D9D9}" sibTransId="{207451C2-42B2-46F7-8301-2C9E3E36A983}"/>
    <dgm:cxn modelId="{A0AF9375-8398-49DC-955D-8E3AECEBB354}" type="presOf" srcId="{E532990C-3007-46EA-BB6B-577C33C2B995}" destId="{8FA4BF46-645A-46CA-9D21-3B5DE53D75C1}" srcOrd="0" destOrd="0" presId="urn:microsoft.com/office/officeart/2005/8/layout/vList2"/>
    <dgm:cxn modelId="{4DAAFD41-C7C0-41F9-8727-B30E0CD75965}" srcId="{32278AAB-FA0C-4C6B-8B3F-EAAD6F600F10}" destId="{84E1DA16-6274-421A-9583-41CCADD52316}" srcOrd="0" destOrd="0" parTransId="{DF54E2F3-9B01-4E07-825B-11A033E6B9FA}" sibTransId="{EF2B0766-2EF8-4FB4-924E-816E42E7A6E1}"/>
    <dgm:cxn modelId="{5E836ADA-7CE2-4186-9C1B-5B855D0C4479}" type="presParOf" srcId="{B26BDC51-EC90-45FE-8BBE-17F4AB1EF31C}" destId="{8FA4BF46-645A-46CA-9D21-3B5DE53D75C1}" srcOrd="0" destOrd="0" presId="urn:microsoft.com/office/officeart/2005/8/layout/vList2"/>
    <dgm:cxn modelId="{63E25023-91DE-48D7-807B-87A04C92ABE3}" type="presParOf" srcId="{B26BDC51-EC90-45FE-8BBE-17F4AB1EF31C}" destId="{55E1BF6F-483E-4CBB-9302-CCFDBE80792E}" srcOrd="1" destOrd="0" presId="urn:microsoft.com/office/officeart/2005/8/layout/vList2"/>
    <dgm:cxn modelId="{823E1E39-98E4-42DE-A54D-7EC54F128E99}" type="presParOf" srcId="{B26BDC51-EC90-45FE-8BBE-17F4AB1EF31C}" destId="{8FF29C02-7585-4692-A036-71377FA4A7C2}" srcOrd="2" destOrd="0" presId="urn:microsoft.com/office/officeart/2005/8/layout/vList2"/>
    <dgm:cxn modelId="{91257663-62B1-4DD4-8C19-31EE6AA030DE}" type="presParOf" srcId="{B26BDC51-EC90-45FE-8BBE-17F4AB1EF31C}" destId="{6BF7E174-C872-47BF-9DCB-1819BF48B3EE}" srcOrd="3" destOrd="0" presId="urn:microsoft.com/office/officeart/2005/8/layout/vList2"/>
    <dgm:cxn modelId="{605C43A8-E958-45FF-B7AA-8B103CD551A0}" type="presParOf" srcId="{B26BDC51-EC90-45FE-8BBE-17F4AB1EF31C}" destId="{9E6239E9-6D22-4995-9F4E-22859577696A}" srcOrd="4" destOrd="0" presId="urn:microsoft.com/office/officeart/2005/8/layout/vList2"/>
    <dgm:cxn modelId="{DB16A1A4-F922-497C-9F48-6D64EFA4F5DA}" type="presParOf" srcId="{B26BDC51-EC90-45FE-8BBE-17F4AB1EF31C}" destId="{E6EDCA64-2682-4AB1-9DDC-15070002DBDB}" srcOrd="5" destOrd="0" presId="urn:microsoft.com/office/officeart/2005/8/layout/vList2"/>
    <dgm:cxn modelId="{CF5E30D5-8889-4F32-96F9-79D6A4C72943}" type="presParOf" srcId="{B26BDC51-EC90-45FE-8BBE-17F4AB1EF31C}" destId="{C0DD095C-25A0-4A1C-BB94-0B2C281F93B2}" srcOrd="6" destOrd="0" presId="urn:microsoft.com/office/officeart/2005/8/layout/vList2"/>
    <dgm:cxn modelId="{095B9DFB-D946-4A31-93FC-B8FEF3501246}" type="presParOf" srcId="{B26BDC51-EC90-45FE-8BBE-17F4AB1EF31C}" destId="{1FA782BE-EB67-47BC-AAE1-16975B43049A}" srcOrd="7" destOrd="0" presId="urn:microsoft.com/office/officeart/2005/8/layout/vList2"/>
    <dgm:cxn modelId="{CD14A685-A4B6-4592-9837-F67DA1C5BFBE}" type="presParOf" srcId="{B26BDC51-EC90-45FE-8BBE-17F4AB1EF31C}" destId="{E18DA567-7789-483A-8FB7-EE43950F1729}" srcOrd="8" destOrd="0" presId="urn:microsoft.com/office/officeart/2005/8/layout/vList2"/>
    <dgm:cxn modelId="{6B082A8C-AF60-4D3D-9C60-2179C6507C52}" type="presParOf" srcId="{B26BDC51-EC90-45FE-8BBE-17F4AB1EF31C}" destId="{3CAB8105-EAC9-4551-B1FA-EA0269C1D7FF}" srcOrd="9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DB155A5-BC11-4F5D-A3D6-3C72EF0B6645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C46544E-BFFA-4E16-9709-6995D6D23CF2}">
      <dgm:prSet phldrT="[Текст]"/>
      <dgm:spPr/>
      <dgm:t>
        <a:bodyPr/>
        <a:lstStyle/>
        <a:p>
          <a:r>
            <a:rPr lang="ru-RU" dirty="0" smtClean="0"/>
            <a:t>Спецификация </a:t>
          </a:r>
          <a:endParaRPr lang="ru-RU" dirty="0"/>
        </a:p>
      </dgm:t>
    </dgm:pt>
    <dgm:pt modelId="{94AF03E7-F09A-4B34-9DBF-E2BECB27AA84}" type="parTrans" cxnId="{11BE1114-71D5-4FC6-9D96-47374C803D18}">
      <dgm:prSet/>
      <dgm:spPr/>
      <dgm:t>
        <a:bodyPr/>
        <a:lstStyle/>
        <a:p>
          <a:endParaRPr lang="ru-RU"/>
        </a:p>
      </dgm:t>
    </dgm:pt>
    <dgm:pt modelId="{77828020-A3E8-403E-BE70-36885E2C8B4F}" type="sibTrans" cxnId="{11BE1114-71D5-4FC6-9D96-47374C803D18}">
      <dgm:prSet/>
      <dgm:spPr/>
      <dgm:t>
        <a:bodyPr/>
        <a:lstStyle/>
        <a:p>
          <a:endParaRPr lang="ru-RU"/>
        </a:p>
      </dgm:t>
    </dgm:pt>
    <dgm:pt modelId="{4540E259-2D68-4858-BB32-1480FB77114E}">
      <dgm:prSet phldrT="[Текст]"/>
      <dgm:spPr/>
      <dgm:t>
        <a:bodyPr/>
        <a:lstStyle/>
        <a:p>
          <a:r>
            <a:rPr lang="ru-RU" dirty="0" smtClean="0"/>
            <a:t>Система оценивания</a:t>
          </a:r>
          <a:endParaRPr lang="ru-RU" dirty="0"/>
        </a:p>
      </dgm:t>
    </dgm:pt>
    <dgm:pt modelId="{4CA700FF-73E5-41F7-A492-A4728D2DF225}" type="parTrans" cxnId="{976D665E-1751-4373-9978-F18F59112681}">
      <dgm:prSet/>
      <dgm:spPr/>
      <dgm:t>
        <a:bodyPr/>
        <a:lstStyle/>
        <a:p>
          <a:endParaRPr lang="ru-RU"/>
        </a:p>
      </dgm:t>
    </dgm:pt>
    <dgm:pt modelId="{1D7F194C-7D16-4067-A18B-1D0939EA3F22}" type="sibTrans" cxnId="{976D665E-1751-4373-9978-F18F59112681}">
      <dgm:prSet/>
      <dgm:spPr/>
      <dgm:t>
        <a:bodyPr/>
        <a:lstStyle/>
        <a:p>
          <a:endParaRPr lang="ru-RU"/>
        </a:p>
      </dgm:t>
    </dgm:pt>
    <dgm:pt modelId="{56791F68-4D24-418B-9A51-17B96CEC67B1}">
      <dgm:prSet phldrT="[Текст]"/>
      <dgm:spPr/>
      <dgm:t>
        <a:bodyPr/>
        <a:lstStyle/>
        <a:p>
          <a:r>
            <a:rPr lang="ru-RU" dirty="0" err="1" smtClean="0"/>
            <a:t>КИМы</a:t>
          </a:r>
          <a:endParaRPr lang="ru-RU" dirty="0"/>
        </a:p>
      </dgm:t>
    </dgm:pt>
    <dgm:pt modelId="{8E45252E-0AB5-4D3C-98D9-4C96251CF54F}" type="parTrans" cxnId="{AF189C67-C356-46E4-8FA0-A1B33DE3C0C8}">
      <dgm:prSet/>
      <dgm:spPr/>
      <dgm:t>
        <a:bodyPr/>
        <a:lstStyle/>
        <a:p>
          <a:endParaRPr lang="ru-RU"/>
        </a:p>
      </dgm:t>
    </dgm:pt>
    <dgm:pt modelId="{91DFB799-8453-430C-8BCA-7D7497082DF7}" type="sibTrans" cxnId="{AF189C67-C356-46E4-8FA0-A1B33DE3C0C8}">
      <dgm:prSet/>
      <dgm:spPr/>
      <dgm:t>
        <a:bodyPr/>
        <a:lstStyle/>
        <a:p>
          <a:endParaRPr lang="ru-RU"/>
        </a:p>
      </dgm:t>
    </dgm:pt>
    <dgm:pt modelId="{6E0AF364-5256-4136-97BB-B306279AB58C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dirty="0" smtClean="0"/>
            <a:t>Диагностический срез (входной/вводный мониторинг)</a:t>
          </a:r>
          <a:endParaRPr lang="ru-RU" sz="1600" dirty="0"/>
        </a:p>
      </dgm:t>
    </dgm:pt>
    <dgm:pt modelId="{550DBE54-10A9-40B6-985A-B35889E80086}" type="parTrans" cxnId="{CB1C6456-2D86-4E59-9C80-3959F56CB37D}">
      <dgm:prSet/>
      <dgm:spPr/>
      <dgm:t>
        <a:bodyPr/>
        <a:lstStyle/>
        <a:p>
          <a:endParaRPr lang="ru-RU"/>
        </a:p>
      </dgm:t>
    </dgm:pt>
    <dgm:pt modelId="{2836E11F-6504-44E9-A17C-38823C4690BD}" type="sibTrans" cxnId="{CB1C6456-2D86-4E59-9C80-3959F56CB37D}">
      <dgm:prSet/>
      <dgm:spPr/>
      <dgm:t>
        <a:bodyPr/>
        <a:lstStyle/>
        <a:p>
          <a:endParaRPr lang="ru-RU"/>
        </a:p>
      </dgm:t>
    </dgm:pt>
    <dgm:pt modelId="{5B7EB8E0-CA0B-4794-90E4-8640B3594F61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dirty="0" smtClean="0"/>
            <a:t>Итоговый срез (выходной/заключительный мониторинг</a:t>
          </a:r>
          <a:r>
            <a:rPr lang="ru-RU" sz="1000" dirty="0" smtClean="0"/>
            <a:t>)</a:t>
          </a:r>
        </a:p>
        <a:p>
          <a:pPr marL="285750" indent="0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sz="1000" dirty="0"/>
        </a:p>
      </dgm:t>
    </dgm:pt>
    <dgm:pt modelId="{B60FC296-8512-4C82-A5E8-54421785A5A6}" type="parTrans" cxnId="{3C2BB7F0-A013-4B27-9181-CC8C450358C8}">
      <dgm:prSet/>
      <dgm:spPr/>
      <dgm:t>
        <a:bodyPr/>
        <a:lstStyle/>
        <a:p>
          <a:endParaRPr lang="ru-RU"/>
        </a:p>
      </dgm:t>
    </dgm:pt>
    <dgm:pt modelId="{8D6E6DA8-7AC8-4038-AF1C-5985F1722C60}" type="sibTrans" cxnId="{3C2BB7F0-A013-4B27-9181-CC8C450358C8}">
      <dgm:prSet/>
      <dgm:spPr/>
      <dgm:t>
        <a:bodyPr/>
        <a:lstStyle/>
        <a:p>
          <a:endParaRPr lang="ru-RU"/>
        </a:p>
      </dgm:t>
    </dgm:pt>
    <dgm:pt modelId="{C58E45C6-6100-4146-AB65-9F0331508AB1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dirty="0" smtClean="0"/>
            <a:t>Для осуществления достижений личностных результатов обучающихся </a:t>
          </a:r>
          <a:r>
            <a:rPr lang="ru-RU" sz="1600" dirty="0" smtClean="0"/>
            <a:t>1-11-х </a:t>
          </a:r>
          <a:r>
            <a:rPr lang="ru-RU" sz="1600" dirty="0" smtClean="0"/>
            <a:t>классов.</a:t>
          </a:r>
          <a:endParaRPr lang="ru-RU" sz="1600" dirty="0"/>
        </a:p>
      </dgm:t>
    </dgm:pt>
    <dgm:pt modelId="{E19BDF44-3EDD-48BD-82FC-D6763931373D}" type="parTrans" cxnId="{0B856F1B-7EC1-4AFA-8EB5-FC158662B531}">
      <dgm:prSet/>
      <dgm:spPr/>
      <dgm:t>
        <a:bodyPr/>
        <a:lstStyle/>
        <a:p>
          <a:endParaRPr lang="ru-RU"/>
        </a:p>
      </dgm:t>
    </dgm:pt>
    <dgm:pt modelId="{1DBC2011-3A6D-4ACD-BA09-C330AD636100}" type="sibTrans" cxnId="{0B856F1B-7EC1-4AFA-8EB5-FC158662B531}">
      <dgm:prSet/>
      <dgm:spPr/>
      <dgm:t>
        <a:bodyPr/>
        <a:lstStyle/>
        <a:p>
          <a:endParaRPr lang="ru-RU"/>
        </a:p>
      </dgm:t>
    </dgm:pt>
    <dgm:pt modelId="{90C564B2-8DA8-4268-AE3A-CCA83C440803}">
      <dgm:prSet/>
      <dgm:spPr/>
      <dgm:t>
        <a:bodyPr/>
        <a:lstStyle/>
        <a:p>
          <a:r>
            <a:rPr lang="ru-RU" dirty="0" smtClean="0"/>
            <a:t>Локальный нормативный акт ОУ «О системе оценки достижений личностных результатов»</a:t>
          </a:r>
          <a:endParaRPr lang="ru-RU" dirty="0"/>
        </a:p>
      </dgm:t>
    </dgm:pt>
    <dgm:pt modelId="{271C4AA7-728D-4D97-9149-58516F4ACBDD}" type="parTrans" cxnId="{6944C307-EB02-4995-8056-1EC3B97F7B05}">
      <dgm:prSet/>
      <dgm:spPr/>
      <dgm:t>
        <a:bodyPr/>
        <a:lstStyle/>
        <a:p>
          <a:endParaRPr lang="ru-RU"/>
        </a:p>
      </dgm:t>
    </dgm:pt>
    <dgm:pt modelId="{55E1B7F7-24A7-40D7-8561-BA28BBD2E120}" type="sibTrans" cxnId="{6944C307-EB02-4995-8056-1EC3B97F7B05}">
      <dgm:prSet/>
      <dgm:spPr/>
      <dgm:t>
        <a:bodyPr/>
        <a:lstStyle/>
        <a:p>
          <a:endParaRPr lang="ru-RU"/>
        </a:p>
      </dgm:t>
    </dgm:pt>
    <dgm:pt modelId="{39431734-B759-452A-921F-9C5F698768DD}">
      <dgm:prSet/>
      <dgm:spPr/>
      <dgm:t>
        <a:bodyPr/>
        <a:lstStyle/>
        <a:p>
          <a:pPr algn="l"/>
          <a:r>
            <a:rPr lang="ru-RU" dirty="0" smtClean="0"/>
            <a:t>« </a:t>
          </a:r>
          <a:r>
            <a:rPr lang="ru-RU" dirty="0" smtClean="0">
              <a:solidFill>
                <a:schemeClr val="bg2">
                  <a:lumMod val="25000"/>
                </a:schemeClr>
              </a:solidFill>
            </a:rPr>
            <a:t>Диагностика</a:t>
          </a:r>
          <a:r>
            <a:rPr lang="ru-RU" dirty="0" smtClean="0"/>
            <a:t> </a:t>
          </a:r>
          <a:r>
            <a:rPr lang="ru-RU" dirty="0" smtClean="0"/>
            <a:t>уровня воспитанности», </a:t>
          </a:r>
          <a:r>
            <a:rPr lang="ru-RU" dirty="0" smtClean="0"/>
            <a:t>анкетирование», </a:t>
          </a:r>
          <a:r>
            <a:rPr lang="ru-RU" dirty="0" smtClean="0">
              <a:solidFill>
                <a:schemeClr val="bg2">
                  <a:lumMod val="25000"/>
                </a:schemeClr>
              </a:solidFill>
            </a:rPr>
            <a:t>ранжирование (по  кодификатору), карта педагогического наблюдения</a:t>
          </a:r>
          <a:endParaRPr lang="ru-RU" dirty="0">
            <a:solidFill>
              <a:schemeClr val="bg2">
                <a:lumMod val="25000"/>
              </a:schemeClr>
            </a:solidFill>
          </a:endParaRPr>
        </a:p>
      </dgm:t>
    </dgm:pt>
    <dgm:pt modelId="{A911E7B0-3542-4395-AB7C-A31E4BCB936B}" type="parTrans" cxnId="{DB2F0003-6496-4B02-81D0-BBF435839EA4}">
      <dgm:prSet/>
      <dgm:spPr/>
    </dgm:pt>
    <dgm:pt modelId="{2E90A2F2-246E-43CB-BB8B-CE4A885A77AD}" type="sibTrans" cxnId="{DB2F0003-6496-4B02-81D0-BBF435839EA4}">
      <dgm:prSet/>
      <dgm:spPr/>
    </dgm:pt>
    <dgm:pt modelId="{E1A32D81-3B9B-47E4-A54B-2392318BDFA7}" type="pres">
      <dgm:prSet presAssocID="{5DB155A5-BC11-4F5D-A3D6-3C72EF0B6645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A499125-8440-488A-A252-AEBCF2BAF741}" type="pres">
      <dgm:prSet presAssocID="{FC46544E-BFFA-4E16-9709-6995D6D23CF2}" presName="linNode" presStyleCnt="0"/>
      <dgm:spPr/>
    </dgm:pt>
    <dgm:pt modelId="{3D0743ED-D981-429E-810D-EBC9990E4790}" type="pres">
      <dgm:prSet presAssocID="{FC46544E-BFFA-4E16-9709-6995D6D23CF2}" presName="parentShp" presStyleLbl="node1" presStyleIdx="0" presStyleCnt="3" custScaleX="114112" custScaleY="1139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372DB9-A238-4A8B-BF43-9371A7745670}" type="pres">
      <dgm:prSet presAssocID="{FC46544E-BFFA-4E16-9709-6995D6D23CF2}" presName="childShp" presStyleLbl="bgAccFollowNode1" presStyleIdx="0" presStyleCnt="3" custScaleX="134139" custScaleY="1351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8386A5-7424-4EF0-AC1B-B70BCF652EC8}" type="pres">
      <dgm:prSet presAssocID="{77828020-A3E8-403E-BE70-36885E2C8B4F}" presName="spacing" presStyleCnt="0"/>
      <dgm:spPr/>
    </dgm:pt>
    <dgm:pt modelId="{8FC0E745-8FA7-4D25-ADFE-55FBC5FA1363}" type="pres">
      <dgm:prSet presAssocID="{4540E259-2D68-4858-BB32-1480FB77114E}" presName="linNode" presStyleCnt="0"/>
      <dgm:spPr/>
    </dgm:pt>
    <dgm:pt modelId="{4B75E8AC-6F02-4AC3-8F70-1CA86B72E76D}" type="pres">
      <dgm:prSet presAssocID="{4540E259-2D68-4858-BB32-1480FB77114E}" presName="parentShp" presStyleLbl="node1" presStyleIdx="1" presStyleCnt="3" custScaleX="90387" custLinFactNeighborX="-1633" custLinFactNeighborY="-40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10D836-84D5-47D5-89BA-11A28EF8ADE5}" type="pres">
      <dgm:prSet presAssocID="{4540E259-2D68-4858-BB32-1480FB77114E}" presName="childShp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98A098-5767-4A18-A79C-AFD99A118357}" type="pres">
      <dgm:prSet presAssocID="{1D7F194C-7D16-4067-A18B-1D0939EA3F22}" presName="spacing" presStyleCnt="0"/>
      <dgm:spPr/>
    </dgm:pt>
    <dgm:pt modelId="{FD19C979-EED0-42EA-9738-EBDACFB2B61B}" type="pres">
      <dgm:prSet presAssocID="{56791F68-4D24-418B-9A51-17B96CEC67B1}" presName="linNode" presStyleCnt="0"/>
      <dgm:spPr/>
    </dgm:pt>
    <dgm:pt modelId="{7914216E-BCCA-4D50-AADC-2D389A8F9BC9}" type="pres">
      <dgm:prSet presAssocID="{56791F68-4D24-418B-9A51-17B96CEC67B1}" presName="parent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647682-EFEB-44A4-A84B-0D4FCC25428A}" type="pres">
      <dgm:prSet presAssocID="{56791F68-4D24-418B-9A51-17B96CEC67B1}" presName="childShp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B1C6456-2D86-4E59-9C80-3959F56CB37D}" srcId="{FC46544E-BFFA-4E16-9709-6995D6D23CF2}" destId="{6E0AF364-5256-4136-97BB-B306279AB58C}" srcOrd="1" destOrd="0" parTransId="{550DBE54-10A9-40B6-985A-B35889E80086}" sibTransId="{2836E11F-6504-44E9-A17C-38823C4690BD}"/>
    <dgm:cxn modelId="{7B68D847-6558-42AB-A987-3D851D7B853D}" type="presOf" srcId="{FC46544E-BFFA-4E16-9709-6995D6D23CF2}" destId="{3D0743ED-D981-429E-810D-EBC9990E4790}" srcOrd="0" destOrd="0" presId="urn:microsoft.com/office/officeart/2005/8/layout/vList6"/>
    <dgm:cxn modelId="{DB2F0003-6496-4B02-81D0-BBF435839EA4}" srcId="{56791F68-4D24-418B-9A51-17B96CEC67B1}" destId="{39431734-B759-452A-921F-9C5F698768DD}" srcOrd="0" destOrd="0" parTransId="{A911E7B0-3542-4395-AB7C-A31E4BCB936B}" sibTransId="{2E90A2F2-246E-43CB-BB8B-CE4A885A77AD}"/>
    <dgm:cxn modelId="{C23A3982-09CD-4C7E-BE80-53A3ABC80635}" type="presOf" srcId="{5DB155A5-BC11-4F5D-A3D6-3C72EF0B6645}" destId="{E1A32D81-3B9B-47E4-A54B-2392318BDFA7}" srcOrd="0" destOrd="0" presId="urn:microsoft.com/office/officeart/2005/8/layout/vList6"/>
    <dgm:cxn modelId="{F888E1F5-0B38-49E8-AACF-1D5D36513D15}" type="presOf" srcId="{4540E259-2D68-4858-BB32-1480FB77114E}" destId="{4B75E8AC-6F02-4AC3-8F70-1CA86B72E76D}" srcOrd="0" destOrd="0" presId="urn:microsoft.com/office/officeart/2005/8/layout/vList6"/>
    <dgm:cxn modelId="{15C26CBE-CE1F-46AE-9572-9D13AEB994BB}" type="presOf" srcId="{90C564B2-8DA8-4268-AE3A-CCA83C440803}" destId="{7810D836-84D5-47D5-89BA-11A28EF8ADE5}" srcOrd="0" destOrd="0" presId="urn:microsoft.com/office/officeart/2005/8/layout/vList6"/>
    <dgm:cxn modelId="{831E4DDA-9C06-4E50-A15C-9CEFB2AD2E5F}" type="presOf" srcId="{C58E45C6-6100-4146-AB65-9F0331508AB1}" destId="{68372DB9-A238-4A8B-BF43-9371A7745670}" srcOrd="0" destOrd="0" presId="urn:microsoft.com/office/officeart/2005/8/layout/vList6"/>
    <dgm:cxn modelId="{AF189C67-C356-46E4-8FA0-A1B33DE3C0C8}" srcId="{5DB155A5-BC11-4F5D-A3D6-3C72EF0B6645}" destId="{56791F68-4D24-418B-9A51-17B96CEC67B1}" srcOrd="2" destOrd="0" parTransId="{8E45252E-0AB5-4D3C-98D9-4C96251CF54F}" sibTransId="{91DFB799-8453-430C-8BCA-7D7497082DF7}"/>
    <dgm:cxn modelId="{0B856F1B-7EC1-4AFA-8EB5-FC158662B531}" srcId="{FC46544E-BFFA-4E16-9709-6995D6D23CF2}" destId="{C58E45C6-6100-4146-AB65-9F0331508AB1}" srcOrd="0" destOrd="0" parTransId="{E19BDF44-3EDD-48BD-82FC-D6763931373D}" sibTransId="{1DBC2011-3A6D-4ACD-BA09-C330AD636100}"/>
    <dgm:cxn modelId="{BD24DDA2-53E0-4AFC-9053-8AF8069B3245}" type="presOf" srcId="{5B7EB8E0-CA0B-4794-90E4-8640B3594F61}" destId="{68372DB9-A238-4A8B-BF43-9371A7745670}" srcOrd="0" destOrd="2" presId="urn:microsoft.com/office/officeart/2005/8/layout/vList6"/>
    <dgm:cxn modelId="{BF82524B-87C6-4701-9B4D-1A798EC180F8}" type="presOf" srcId="{39431734-B759-452A-921F-9C5F698768DD}" destId="{15647682-EFEB-44A4-A84B-0D4FCC25428A}" srcOrd="0" destOrd="0" presId="urn:microsoft.com/office/officeart/2005/8/layout/vList6"/>
    <dgm:cxn modelId="{6944C307-EB02-4995-8056-1EC3B97F7B05}" srcId="{4540E259-2D68-4858-BB32-1480FB77114E}" destId="{90C564B2-8DA8-4268-AE3A-CCA83C440803}" srcOrd="0" destOrd="0" parTransId="{271C4AA7-728D-4D97-9149-58516F4ACBDD}" sibTransId="{55E1B7F7-24A7-40D7-8561-BA28BBD2E120}"/>
    <dgm:cxn modelId="{11BE1114-71D5-4FC6-9D96-47374C803D18}" srcId="{5DB155A5-BC11-4F5D-A3D6-3C72EF0B6645}" destId="{FC46544E-BFFA-4E16-9709-6995D6D23CF2}" srcOrd="0" destOrd="0" parTransId="{94AF03E7-F09A-4B34-9DBF-E2BECB27AA84}" sibTransId="{77828020-A3E8-403E-BE70-36885E2C8B4F}"/>
    <dgm:cxn modelId="{73916E8B-1BAC-473F-828F-857B5F3181C8}" type="presOf" srcId="{56791F68-4D24-418B-9A51-17B96CEC67B1}" destId="{7914216E-BCCA-4D50-AADC-2D389A8F9BC9}" srcOrd="0" destOrd="0" presId="urn:microsoft.com/office/officeart/2005/8/layout/vList6"/>
    <dgm:cxn modelId="{3C2BB7F0-A013-4B27-9181-CC8C450358C8}" srcId="{FC46544E-BFFA-4E16-9709-6995D6D23CF2}" destId="{5B7EB8E0-CA0B-4794-90E4-8640B3594F61}" srcOrd="2" destOrd="0" parTransId="{B60FC296-8512-4C82-A5E8-54421785A5A6}" sibTransId="{8D6E6DA8-7AC8-4038-AF1C-5985F1722C60}"/>
    <dgm:cxn modelId="{976D665E-1751-4373-9978-F18F59112681}" srcId="{5DB155A5-BC11-4F5D-A3D6-3C72EF0B6645}" destId="{4540E259-2D68-4858-BB32-1480FB77114E}" srcOrd="1" destOrd="0" parTransId="{4CA700FF-73E5-41F7-A492-A4728D2DF225}" sibTransId="{1D7F194C-7D16-4067-A18B-1D0939EA3F22}"/>
    <dgm:cxn modelId="{E53EFC4F-08F2-4274-AC1C-0CFEC3D9D9C9}" type="presOf" srcId="{6E0AF364-5256-4136-97BB-B306279AB58C}" destId="{68372DB9-A238-4A8B-BF43-9371A7745670}" srcOrd="0" destOrd="1" presId="urn:microsoft.com/office/officeart/2005/8/layout/vList6"/>
    <dgm:cxn modelId="{0BE7D91B-8305-42C6-819C-3834BC29723F}" type="presParOf" srcId="{E1A32D81-3B9B-47E4-A54B-2392318BDFA7}" destId="{8A499125-8440-488A-A252-AEBCF2BAF741}" srcOrd="0" destOrd="0" presId="urn:microsoft.com/office/officeart/2005/8/layout/vList6"/>
    <dgm:cxn modelId="{1A9EB228-2B23-4DEC-B24D-206E198AEEBA}" type="presParOf" srcId="{8A499125-8440-488A-A252-AEBCF2BAF741}" destId="{3D0743ED-D981-429E-810D-EBC9990E4790}" srcOrd="0" destOrd="0" presId="urn:microsoft.com/office/officeart/2005/8/layout/vList6"/>
    <dgm:cxn modelId="{8D5D10C7-85A6-41BB-8141-6B79FF328FF0}" type="presParOf" srcId="{8A499125-8440-488A-A252-AEBCF2BAF741}" destId="{68372DB9-A238-4A8B-BF43-9371A7745670}" srcOrd="1" destOrd="0" presId="urn:microsoft.com/office/officeart/2005/8/layout/vList6"/>
    <dgm:cxn modelId="{1D86D307-5276-4E31-99BB-CE98E1A6A2D5}" type="presParOf" srcId="{E1A32D81-3B9B-47E4-A54B-2392318BDFA7}" destId="{3B8386A5-7424-4EF0-AC1B-B70BCF652EC8}" srcOrd="1" destOrd="0" presId="urn:microsoft.com/office/officeart/2005/8/layout/vList6"/>
    <dgm:cxn modelId="{0120F4A3-703D-4D26-B461-E50028390DD1}" type="presParOf" srcId="{E1A32D81-3B9B-47E4-A54B-2392318BDFA7}" destId="{8FC0E745-8FA7-4D25-ADFE-55FBC5FA1363}" srcOrd="2" destOrd="0" presId="urn:microsoft.com/office/officeart/2005/8/layout/vList6"/>
    <dgm:cxn modelId="{2087C919-BC82-46AE-AFDC-38FC4BCE98F8}" type="presParOf" srcId="{8FC0E745-8FA7-4D25-ADFE-55FBC5FA1363}" destId="{4B75E8AC-6F02-4AC3-8F70-1CA86B72E76D}" srcOrd="0" destOrd="0" presId="urn:microsoft.com/office/officeart/2005/8/layout/vList6"/>
    <dgm:cxn modelId="{A8B360D6-70F1-4E5E-BC2B-ADCD548F4760}" type="presParOf" srcId="{8FC0E745-8FA7-4D25-ADFE-55FBC5FA1363}" destId="{7810D836-84D5-47D5-89BA-11A28EF8ADE5}" srcOrd="1" destOrd="0" presId="urn:microsoft.com/office/officeart/2005/8/layout/vList6"/>
    <dgm:cxn modelId="{C6851D71-CB5A-4335-BCCE-D1C1F3A962FA}" type="presParOf" srcId="{E1A32D81-3B9B-47E4-A54B-2392318BDFA7}" destId="{FF98A098-5767-4A18-A79C-AFD99A118357}" srcOrd="3" destOrd="0" presId="urn:microsoft.com/office/officeart/2005/8/layout/vList6"/>
    <dgm:cxn modelId="{2B5BBDE2-0088-45E9-BF65-7F7F29B7E32C}" type="presParOf" srcId="{E1A32D81-3B9B-47E4-A54B-2392318BDFA7}" destId="{FD19C979-EED0-42EA-9738-EBDACFB2B61B}" srcOrd="4" destOrd="0" presId="urn:microsoft.com/office/officeart/2005/8/layout/vList6"/>
    <dgm:cxn modelId="{56614AE9-6045-482D-BA22-ACE6667DDA91}" type="presParOf" srcId="{FD19C979-EED0-42EA-9738-EBDACFB2B61B}" destId="{7914216E-BCCA-4D50-AADC-2D389A8F9BC9}" srcOrd="0" destOrd="0" presId="urn:microsoft.com/office/officeart/2005/8/layout/vList6"/>
    <dgm:cxn modelId="{F52CBE24-FAE7-42AD-AFD0-08902CB2B83D}" type="presParOf" srcId="{FD19C979-EED0-42EA-9738-EBDACFB2B61B}" destId="{15647682-EFEB-44A4-A84B-0D4FCC25428A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3A6486-EE75-469D-AEEA-C3CE07B54AD7}">
      <dsp:nvSpPr>
        <dsp:cNvPr id="0" name=""/>
        <dsp:cNvSpPr/>
      </dsp:nvSpPr>
      <dsp:spPr>
        <a:xfrm>
          <a:off x="89210" y="1470330"/>
          <a:ext cx="6678052" cy="10273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0" tIns="88900" rIns="88900" bIns="8890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Социальная среда</a:t>
          </a:r>
          <a:endParaRPr lang="ru-RU" sz="3500" kern="1200" dirty="0"/>
        </a:p>
      </dsp:txBody>
      <dsp:txXfrm>
        <a:off x="139362" y="1520482"/>
        <a:ext cx="6577748" cy="927074"/>
      </dsp:txXfrm>
    </dsp:sp>
    <dsp:sp modelId="{5F559E6A-79EE-43AC-830D-15C17EAAC210}">
      <dsp:nvSpPr>
        <dsp:cNvPr id="0" name=""/>
        <dsp:cNvSpPr/>
      </dsp:nvSpPr>
      <dsp:spPr>
        <a:xfrm rot="16389016">
          <a:off x="3216058" y="1216281"/>
          <a:ext cx="50886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08866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ADA691-CEAF-412E-BB36-ABB39DE31824}">
      <dsp:nvSpPr>
        <dsp:cNvPr id="0" name=""/>
        <dsp:cNvSpPr/>
      </dsp:nvSpPr>
      <dsp:spPr>
        <a:xfrm>
          <a:off x="178420" y="-235962"/>
          <a:ext cx="6678052" cy="119819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Микросреда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 (семья, сверстники, школа)</a:t>
          </a:r>
          <a:endParaRPr lang="ru-RU" sz="2800" kern="1200" dirty="0"/>
        </a:p>
      </dsp:txBody>
      <dsp:txXfrm>
        <a:off x="236911" y="-177471"/>
        <a:ext cx="6561070" cy="1081212"/>
      </dsp:txXfrm>
    </dsp:sp>
    <dsp:sp modelId="{64CE0B57-1E3A-4238-A8BD-F42E1723A18A}">
      <dsp:nvSpPr>
        <dsp:cNvPr id="0" name=""/>
        <dsp:cNvSpPr/>
      </dsp:nvSpPr>
      <dsp:spPr>
        <a:xfrm rot="5400000">
          <a:off x="3277928" y="2648016"/>
          <a:ext cx="30061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00616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250475-9EF8-4ECB-A4BD-CABBDB6E6E0E}">
      <dsp:nvSpPr>
        <dsp:cNvPr id="0" name=""/>
        <dsp:cNvSpPr/>
      </dsp:nvSpPr>
      <dsp:spPr>
        <a:xfrm>
          <a:off x="89210" y="2798324"/>
          <a:ext cx="6678052" cy="17692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Макросреда 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(церковь, СМИ, учреждения культуры, кружки по интересам, сетевое взаимодействие)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 dirty="0"/>
        </a:p>
      </dsp:txBody>
      <dsp:txXfrm>
        <a:off x="175578" y="2884692"/>
        <a:ext cx="6505316" cy="159652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A4BF46-645A-46CA-9D21-3B5DE53D75C1}">
      <dsp:nvSpPr>
        <dsp:cNvPr id="0" name=""/>
        <dsp:cNvSpPr/>
      </dsp:nvSpPr>
      <dsp:spPr>
        <a:xfrm>
          <a:off x="0" y="71391"/>
          <a:ext cx="8173844" cy="8170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hlinkClick xmlns:r="http://schemas.openxmlformats.org/officeDocument/2006/relationships" r:id="" action="ppaction://hlinksldjump"/>
            </a:rPr>
            <a:t>Патриотизм и гражданственность</a:t>
          </a:r>
          <a:endParaRPr lang="ru-RU" sz="2400" b="1" kern="1200" dirty="0"/>
        </a:p>
      </dsp:txBody>
      <dsp:txXfrm>
        <a:off x="39883" y="111274"/>
        <a:ext cx="8094078" cy="737244"/>
      </dsp:txXfrm>
    </dsp:sp>
    <dsp:sp modelId="{55E1BF6F-483E-4CBB-9302-CCFDBE80792E}">
      <dsp:nvSpPr>
        <dsp:cNvPr id="0" name=""/>
        <dsp:cNvSpPr/>
      </dsp:nvSpPr>
      <dsp:spPr>
        <a:xfrm>
          <a:off x="0" y="888402"/>
          <a:ext cx="8173844" cy="6002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9520" tIns="22860" rIns="128016" bIns="22860" numCol="1" spcCol="1270" anchor="t" anchorCtr="0">
          <a:noAutofit/>
        </a:bodyPr>
        <a:lstStyle/>
        <a:p>
          <a:pPr marL="0" marR="0" lvl="1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800" kern="1200" dirty="0" smtClean="0"/>
            <a:t>любовь к России, служение Отечеству , свобода совести и вероисповедания</a:t>
          </a:r>
        </a:p>
        <a:p>
          <a:pPr marL="114300" lvl="1" indent="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900" kern="1200" dirty="0"/>
        </a:p>
      </dsp:txBody>
      <dsp:txXfrm>
        <a:off x="0" y="888402"/>
        <a:ext cx="8173844" cy="600299"/>
      </dsp:txXfrm>
    </dsp:sp>
    <dsp:sp modelId="{8FF29C02-7585-4692-A036-71377FA4A7C2}">
      <dsp:nvSpPr>
        <dsp:cNvPr id="0" name=""/>
        <dsp:cNvSpPr/>
      </dsp:nvSpPr>
      <dsp:spPr>
        <a:xfrm>
          <a:off x="0" y="1282093"/>
          <a:ext cx="8173844" cy="7097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Социальная солидарность </a:t>
          </a:r>
          <a:endParaRPr lang="ru-RU" sz="2400" b="1" kern="1200" dirty="0"/>
        </a:p>
      </dsp:txBody>
      <dsp:txXfrm>
        <a:off x="34647" y="1316740"/>
        <a:ext cx="8104550" cy="640452"/>
      </dsp:txXfrm>
    </dsp:sp>
    <dsp:sp modelId="{6BF7E174-C872-47BF-9DCB-1819BF48B3EE}">
      <dsp:nvSpPr>
        <dsp:cNvPr id="0" name=""/>
        <dsp:cNvSpPr/>
      </dsp:nvSpPr>
      <dsp:spPr>
        <a:xfrm>
          <a:off x="0" y="2019713"/>
          <a:ext cx="8173844" cy="480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9520" tIns="22860" rIns="128016" bIns="22860" numCol="1" spcCol="1270" anchor="t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800" kern="1200" dirty="0" smtClean="0"/>
            <a:t>свобода личная и национальная, справедливость, милосердие,  достоинство</a:t>
          </a:r>
          <a:endParaRPr lang="ru-RU" sz="1800" kern="1200" dirty="0"/>
        </a:p>
      </dsp:txBody>
      <dsp:txXfrm>
        <a:off x="0" y="2019713"/>
        <a:ext cx="8173844" cy="480240"/>
      </dsp:txXfrm>
    </dsp:sp>
    <dsp:sp modelId="{9E6239E9-6D22-4995-9F4E-22859577696A}">
      <dsp:nvSpPr>
        <dsp:cNvPr id="0" name=""/>
        <dsp:cNvSpPr/>
      </dsp:nvSpPr>
      <dsp:spPr>
        <a:xfrm>
          <a:off x="0" y="2458471"/>
          <a:ext cx="8173844" cy="7097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Традиционные российские религии</a:t>
          </a:r>
          <a:endParaRPr lang="ru-RU" sz="2400" b="1" kern="1200" dirty="0"/>
        </a:p>
      </dsp:txBody>
      <dsp:txXfrm>
        <a:off x="34647" y="2493118"/>
        <a:ext cx="8104550" cy="640452"/>
      </dsp:txXfrm>
    </dsp:sp>
    <dsp:sp modelId="{E6EDCA64-2682-4AB1-9DDC-15070002DBDB}">
      <dsp:nvSpPr>
        <dsp:cNvPr id="0" name=""/>
        <dsp:cNvSpPr/>
      </dsp:nvSpPr>
      <dsp:spPr>
        <a:xfrm>
          <a:off x="0" y="3194426"/>
          <a:ext cx="8173844" cy="5552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9520" tIns="22860" rIns="128016" bIns="22860" numCol="1" spcCol="1270" anchor="t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800" kern="1200" dirty="0" smtClean="0"/>
            <a:t>представления о вере, духовности, религиозной жизни человека, ценности религиозного мировоззрения, толерантности, </a:t>
          </a:r>
          <a:endParaRPr lang="ru-RU" sz="1800" kern="1200" dirty="0"/>
        </a:p>
      </dsp:txBody>
      <dsp:txXfrm>
        <a:off x="0" y="3194426"/>
        <a:ext cx="8173844" cy="555277"/>
      </dsp:txXfrm>
    </dsp:sp>
    <dsp:sp modelId="{C0DD095C-25A0-4A1C-BB94-0B2C281F93B2}">
      <dsp:nvSpPr>
        <dsp:cNvPr id="0" name=""/>
        <dsp:cNvSpPr/>
      </dsp:nvSpPr>
      <dsp:spPr>
        <a:xfrm>
          <a:off x="0" y="3698387"/>
          <a:ext cx="8173844" cy="7097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Семья</a:t>
          </a:r>
          <a:r>
            <a:rPr lang="ru-RU" sz="2700" kern="1200" dirty="0" smtClean="0"/>
            <a:t>  </a:t>
          </a:r>
          <a:endParaRPr lang="ru-RU" sz="2700" kern="1200" dirty="0"/>
        </a:p>
      </dsp:txBody>
      <dsp:txXfrm>
        <a:off x="34647" y="3733034"/>
        <a:ext cx="8104550" cy="640452"/>
      </dsp:txXfrm>
    </dsp:sp>
    <dsp:sp modelId="{1FA782BE-EB67-47BC-AAE1-16975B43049A}">
      <dsp:nvSpPr>
        <dsp:cNvPr id="0" name=""/>
        <dsp:cNvSpPr/>
      </dsp:nvSpPr>
      <dsp:spPr>
        <a:xfrm>
          <a:off x="0" y="4475043"/>
          <a:ext cx="8173844" cy="480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9520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800" kern="1200" dirty="0" smtClean="0"/>
            <a:t>любовь и верность, здоровье, достаток, уважение к родителям</a:t>
          </a:r>
          <a:endParaRPr lang="ru-RU" sz="1800" kern="1200" dirty="0"/>
        </a:p>
      </dsp:txBody>
      <dsp:txXfrm>
        <a:off x="0" y="4475043"/>
        <a:ext cx="8173844" cy="480240"/>
      </dsp:txXfrm>
    </dsp:sp>
    <dsp:sp modelId="{E18DA567-7789-483A-8FB7-EE43950F1729}">
      <dsp:nvSpPr>
        <dsp:cNvPr id="0" name=""/>
        <dsp:cNvSpPr/>
      </dsp:nvSpPr>
      <dsp:spPr>
        <a:xfrm>
          <a:off x="0" y="4904636"/>
          <a:ext cx="8173844" cy="7097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Искусство и литература</a:t>
          </a:r>
          <a:endParaRPr lang="ru-RU" sz="2900" kern="1200" dirty="0"/>
        </a:p>
      </dsp:txBody>
      <dsp:txXfrm>
        <a:off x="34647" y="4939283"/>
        <a:ext cx="8104550" cy="640452"/>
      </dsp:txXfrm>
    </dsp:sp>
    <dsp:sp modelId="{3CAB8105-EAC9-4551-B1FA-EA0269C1D7FF}">
      <dsp:nvSpPr>
        <dsp:cNvPr id="0" name=""/>
        <dsp:cNvSpPr/>
      </dsp:nvSpPr>
      <dsp:spPr>
        <a:xfrm>
          <a:off x="0" y="5644802"/>
          <a:ext cx="8173844" cy="5552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9520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800" kern="1200" dirty="0" smtClean="0"/>
            <a:t>красота, гармония, духовный мир человека, нравственный выбор, смысл жизни,</a:t>
          </a:r>
          <a:endParaRPr lang="ru-RU" sz="1800" kern="1200" dirty="0"/>
        </a:p>
      </dsp:txBody>
      <dsp:txXfrm>
        <a:off x="0" y="5644802"/>
        <a:ext cx="8173844" cy="55527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372DB9-A238-4A8B-BF43-9371A7745670}">
      <dsp:nvSpPr>
        <dsp:cNvPr id="0" name=""/>
        <dsp:cNvSpPr/>
      </dsp:nvSpPr>
      <dsp:spPr>
        <a:xfrm>
          <a:off x="2883901" y="2734"/>
          <a:ext cx="5077506" cy="1800196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600" kern="1200" dirty="0" smtClean="0"/>
            <a:t>Для осуществления достижений личностных результатов обучающихся 4-11-х классов.</a:t>
          </a:r>
          <a:endParaRPr lang="ru-RU" sz="1600" kern="12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600" kern="1200" dirty="0" smtClean="0"/>
            <a:t>Диагностический срез (входной/вводный мониторинг)</a:t>
          </a:r>
          <a:endParaRPr lang="ru-RU" sz="1600" kern="12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600" kern="1200" dirty="0" smtClean="0"/>
            <a:t>Итоговый срез (выходной/заключительный мониторинг</a:t>
          </a:r>
          <a:r>
            <a:rPr lang="ru-RU" sz="1000" kern="1200" dirty="0" smtClean="0"/>
            <a:t>)</a:t>
          </a:r>
        </a:p>
        <a:p>
          <a:pPr marL="285750" lvl="1" indent="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000" kern="1200" dirty="0"/>
        </a:p>
      </dsp:txBody>
      <dsp:txXfrm>
        <a:off x="2883901" y="227759"/>
        <a:ext cx="4402433" cy="1350147"/>
      </dsp:txXfrm>
    </dsp:sp>
    <dsp:sp modelId="{3D0743ED-D981-429E-810D-EBC9990E4790}">
      <dsp:nvSpPr>
        <dsp:cNvPr id="0" name=""/>
        <dsp:cNvSpPr/>
      </dsp:nvSpPr>
      <dsp:spPr>
        <a:xfrm>
          <a:off x="4279" y="144131"/>
          <a:ext cx="2879622" cy="151740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Спецификация </a:t>
          </a:r>
          <a:endParaRPr lang="ru-RU" sz="2900" kern="1200" dirty="0"/>
        </a:p>
      </dsp:txBody>
      <dsp:txXfrm>
        <a:off x="78352" y="218204"/>
        <a:ext cx="2731476" cy="1369256"/>
      </dsp:txXfrm>
    </dsp:sp>
    <dsp:sp modelId="{7810D836-84D5-47D5-89BA-11A28EF8ADE5}">
      <dsp:nvSpPr>
        <dsp:cNvPr id="0" name=""/>
        <dsp:cNvSpPr/>
      </dsp:nvSpPr>
      <dsp:spPr>
        <a:xfrm>
          <a:off x="3033126" y="1936135"/>
          <a:ext cx="4779412" cy="1332048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kern="1200" dirty="0" smtClean="0"/>
            <a:t>Локальный нормативный акт ОУ «О системе оценки достижений личностных результатов»</a:t>
          </a:r>
          <a:endParaRPr lang="ru-RU" sz="2200" kern="1200" dirty="0"/>
        </a:p>
      </dsp:txBody>
      <dsp:txXfrm>
        <a:off x="3033126" y="2102641"/>
        <a:ext cx="4279894" cy="999036"/>
      </dsp:txXfrm>
    </dsp:sp>
    <dsp:sp modelId="{4B75E8AC-6F02-4AC3-8F70-1CA86B72E76D}">
      <dsp:nvSpPr>
        <dsp:cNvPr id="0" name=""/>
        <dsp:cNvSpPr/>
      </dsp:nvSpPr>
      <dsp:spPr>
        <a:xfrm>
          <a:off x="75100" y="1882027"/>
          <a:ext cx="2879978" cy="13320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Система оценивания</a:t>
          </a:r>
          <a:endParaRPr lang="ru-RU" sz="2900" kern="1200" dirty="0"/>
        </a:p>
      </dsp:txBody>
      <dsp:txXfrm>
        <a:off x="140125" y="1947052"/>
        <a:ext cx="2749928" cy="1201998"/>
      </dsp:txXfrm>
    </dsp:sp>
    <dsp:sp modelId="{15647682-EFEB-44A4-A84B-0D4FCC25428A}">
      <dsp:nvSpPr>
        <dsp:cNvPr id="0" name=""/>
        <dsp:cNvSpPr/>
      </dsp:nvSpPr>
      <dsp:spPr>
        <a:xfrm>
          <a:off x="3186275" y="3401388"/>
          <a:ext cx="4779412" cy="1332048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kern="1200" dirty="0" smtClean="0"/>
            <a:t>«Мониторинг уровня воспитанности», </a:t>
          </a:r>
          <a:endParaRPr lang="ru-RU" sz="2200" kern="1200" dirty="0"/>
        </a:p>
      </dsp:txBody>
      <dsp:txXfrm>
        <a:off x="3186275" y="3567894"/>
        <a:ext cx="4279894" cy="999036"/>
      </dsp:txXfrm>
    </dsp:sp>
    <dsp:sp modelId="{7914216E-BCCA-4D50-AADC-2D389A8F9BC9}">
      <dsp:nvSpPr>
        <dsp:cNvPr id="0" name=""/>
        <dsp:cNvSpPr/>
      </dsp:nvSpPr>
      <dsp:spPr>
        <a:xfrm>
          <a:off x="0" y="3401388"/>
          <a:ext cx="3186275" cy="13320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err="1" smtClean="0"/>
            <a:t>КИМы</a:t>
          </a:r>
          <a:endParaRPr lang="ru-RU" sz="2900" kern="1200" dirty="0"/>
        </a:p>
      </dsp:txBody>
      <dsp:txXfrm>
        <a:off x="65025" y="3466413"/>
        <a:ext cx="3056225" cy="12019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881CCC-E68D-4BCC-9570-29FFFC74C4B1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A0E023-BC83-45CF-8269-BE32D0E7CC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689786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0E023-BC83-45CF-8269-BE32D0E7CC7E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87360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0E023-BC83-45CF-8269-BE32D0E7CC7E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87360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0E023-BC83-45CF-8269-BE32D0E7CC7E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87360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0E023-BC83-45CF-8269-BE32D0E7CC7E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87360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0E023-BC83-45CF-8269-BE32D0E7CC7E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87360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0E023-BC83-45CF-8269-BE32D0E7CC7E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87360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0E023-BC83-45CF-8269-BE32D0E7CC7E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87360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0E023-BC83-45CF-8269-BE32D0E7CC7E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87360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0E023-BC83-45CF-8269-BE32D0E7CC7E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87360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0E023-BC83-45CF-8269-BE32D0E7CC7E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87360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0E023-BC83-45CF-8269-BE32D0E7CC7E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8736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4.jpe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slide" Target="slide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slide" Target="slide4.xml"/><Relationship Id="rId7" Type="http://schemas.openxmlformats.org/officeDocument/2006/relationships/diagramColors" Target="../diagrams/colors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4.jpe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21" y="-36903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51931" y="576414"/>
            <a:ext cx="6070449" cy="35394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algn="ctr"/>
            <a:r>
              <a:rPr lang="ru-RU" sz="3200" b="1" dirty="0" smtClean="0">
                <a:ln w="28575"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Franklin Gothic Demi" panose="020B07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Диагностика достижений личностных результатов при реализации предметных областей ОРКСЭ, ОДНКР </a:t>
            </a:r>
          </a:p>
          <a:p>
            <a:pPr algn="ctr"/>
            <a:r>
              <a:rPr lang="ru-RU" sz="3200" b="1" dirty="0" smtClean="0">
                <a:ln w="28575"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Franklin Gothic Demi" panose="020B07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через Программу воспитания </a:t>
            </a:r>
          </a:p>
          <a:p>
            <a:pPr algn="ctr"/>
            <a:r>
              <a:rPr lang="ru-RU" sz="3200" b="1" dirty="0" smtClean="0">
                <a:ln w="28575"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Franklin Gothic Demi" panose="020B07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 социализации, внеурочную деятельность</a:t>
            </a:r>
            <a:endParaRPr lang="ru-RU" sz="3200" b="1" dirty="0">
              <a:ln w="28575"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Franklin Gothic Demi" panose="020B07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31327" y="5423044"/>
            <a:ext cx="59993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В.В. Сенькина, </a:t>
            </a:r>
            <a:r>
              <a:rPr lang="ru-RU" sz="2000" i="1" dirty="0" smtClean="0"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учитель истории, обществознания;</a:t>
            </a:r>
          </a:p>
          <a:p>
            <a:r>
              <a:rPr lang="ru-RU" sz="2000" smtClean="0"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О.Г</a:t>
            </a:r>
            <a:r>
              <a:rPr lang="ru-RU" sz="2000" dirty="0" smtClean="0"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Голованова, </a:t>
            </a:r>
            <a:r>
              <a:rPr lang="ru-RU" sz="2000" i="1" dirty="0" smtClean="0"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учитель начальных классов.</a:t>
            </a:r>
            <a:endParaRPr lang="ru-RU" sz="2000" i="1" dirty="0">
              <a:latin typeface="Franklin Gothic Medium" panose="020B06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4432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847493" y="474345"/>
            <a:ext cx="7649735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C00000"/>
                </a:solidFill>
              </a:rPr>
              <a:t>Результаты </a:t>
            </a:r>
            <a:r>
              <a:rPr lang="ru-RU" sz="2400" u="sng" dirty="0" smtClean="0">
                <a:solidFill>
                  <a:srgbClr val="C00000"/>
                </a:solidFill>
              </a:rPr>
              <a:t>второго уровня </a:t>
            </a:r>
            <a:r>
              <a:rPr lang="ru-RU" sz="2400" dirty="0">
                <a:solidFill>
                  <a:srgbClr val="C00000"/>
                </a:solidFill>
              </a:rPr>
              <a:t>предполагают приобретение школьниками социально значимых знаний</a:t>
            </a:r>
            <a:r>
              <a:rPr lang="ru-RU" sz="2400" dirty="0"/>
              <a:t>:</a:t>
            </a:r>
          </a:p>
          <a:p>
            <a:r>
              <a:rPr lang="ru-RU" sz="2400" dirty="0" smtClean="0">
                <a:sym typeface="Calibri"/>
              </a:rPr>
              <a:t>- </a:t>
            </a:r>
            <a:r>
              <a:rPr lang="ru-RU" sz="2400" u="sng" dirty="0" smtClean="0">
                <a:sym typeface="Calibri"/>
              </a:rPr>
              <a:t>ценностного</a:t>
            </a:r>
            <a:r>
              <a:rPr lang="ru-RU" sz="2400" dirty="0" smtClean="0">
                <a:sym typeface="Calibri"/>
              </a:rPr>
              <a:t> </a:t>
            </a:r>
            <a:r>
              <a:rPr lang="ru-RU" sz="2400" dirty="0">
                <a:sym typeface="Calibri"/>
              </a:rPr>
              <a:t>отношения школьников к миру, согласию, диалогу, сотрудничеству, ненасильственным способам разрешения конфликтов;</a:t>
            </a:r>
          </a:p>
          <a:p>
            <a:r>
              <a:rPr lang="ru-RU" sz="2400" dirty="0" smtClean="0">
                <a:sym typeface="Calibri"/>
              </a:rPr>
              <a:t>- </a:t>
            </a:r>
            <a:r>
              <a:rPr lang="ru-RU" sz="2400" u="sng" dirty="0" smtClean="0">
                <a:sym typeface="Calibri"/>
              </a:rPr>
              <a:t>ценностного</a:t>
            </a:r>
            <a:r>
              <a:rPr lang="ru-RU" sz="2400" dirty="0" smtClean="0">
                <a:sym typeface="Calibri"/>
              </a:rPr>
              <a:t> </a:t>
            </a:r>
            <a:r>
              <a:rPr lang="ru-RU" sz="2400" dirty="0">
                <a:sym typeface="Calibri"/>
              </a:rPr>
              <a:t>отношения школьников к культуре, языку, </a:t>
            </a:r>
            <a:r>
              <a:rPr lang="ru-RU" sz="2400" dirty="0" smtClean="0">
                <a:sym typeface="Calibri"/>
              </a:rPr>
              <a:t>литературе, к </a:t>
            </a:r>
            <a:r>
              <a:rPr lang="ru-RU" sz="2400" dirty="0">
                <a:sym typeface="Calibri"/>
              </a:rPr>
              <a:t>культуре речи и культуре поведения;</a:t>
            </a:r>
          </a:p>
          <a:p>
            <a:r>
              <a:rPr lang="ru-RU" sz="2400" dirty="0" smtClean="0">
                <a:sym typeface="Calibri"/>
              </a:rPr>
              <a:t>- </a:t>
            </a:r>
            <a:r>
              <a:rPr lang="ru-RU" sz="2400" u="sng" dirty="0" smtClean="0">
                <a:sym typeface="Calibri"/>
              </a:rPr>
              <a:t>ценностного</a:t>
            </a:r>
            <a:r>
              <a:rPr lang="ru-RU" sz="2400" dirty="0" smtClean="0">
                <a:sym typeface="Calibri"/>
              </a:rPr>
              <a:t> </a:t>
            </a:r>
            <a:r>
              <a:rPr lang="ru-RU" sz="2400" dirty="0">
                <a:sym typeface="Calibri"/>
              </a:rPr>
              <a:t>отношения </a:t>
            </a:r>
            <a:r>
              <a:rPr lang="ru-RU" sz="2400" dirty="0" smtClean="0">
                <a:sym typeface="Calibri"/>
              </a:rPr>
              <a:t>к </a:t>
            </a:r>
            <a:r>
              <a:rPr lang="ru-RU" sz="2400" dirty="0">
                <a:sym typeface="Calibri"/>
              </a:rPr>
              <a:t>знаниям, к учителю как носителю этого знания, к </a:t>
            </a:r>
            <a:r>
              <a:rPr lang="ru-RU" sz="2400" dirty="0" smtClean="0">
                <a:sym typeface="Calibri"/>
              </a:rPr>
              <a:t>школе и самообразованию, труду;</a:t>
            </a:r>
            <a:endParaRPr lang="ru-RU" sz="2400" dirty="0">
              <a:sym typeface="Calibri"/>
            </a:endParaRPr>
          </a:p>
          <a:p>
            <a:pPr algn="just"/>
            <a:r>
              <a:rPr lang="ru-RU" sz="2400" dirty="0" smtClean="0">
                <a:sym typeface="Calibri"/>
              </a:rPr>
              <a:t>- </a:t>
            </a:r>
            <a:r>
              <a:rPr lang="ru-RU" sz="2400" u="sng" dirty="0" smtClean="0">
                <a:sym typeface="Calibri"/>
              </a:rPr>
              <a:t>ценностного</a:t>
            </a:r>
            <a:r>
              <a:rPr lang="ru-RU" sz="2400" dirty="0" smtClean="0">
                <a:sym typeface="Calibri"/>
              </a:rPr>
              <a:t> </a:t>
            </a:r>
            <a:r>
              <a:rPr lang="ru-RU" sz="2400" dirty="0">
                <a:sym typeface="Calibri"/>
              </a:rPr>
              <a:t>отношения школьников к другим людям, в том числе иной национальности, веры, культуры, негативного отношения к проявлениям расизма, шовинизма, ксенофобии;</a:t>
            </a:r>
          </a:p>
          <a:p>
            <a:pPr algn="just"/>
            <a:r>
              <a:rPr lang="ru-RU" sz="2400" dirty="0" smtClean="0">
                <a:sym typeface="Calibri"/>
              </a:rPr>
              <a:t>- </a:t>
            </a:r>
            <a:r>
              <a:rPr lang="ru-RU" sz="2400" u="sng" dirty="0" smtClean="0">
                <a:sym typeface="Calibri"/>
              </a:rPr>
              <a:t>ценностного</a:t>
            </a:r>
            <a:r>
              <a:rPr lang="ru-RU" sz="2400" dirty="0" smtClean="0">
                <a:sym typeface="Calibri"/>
              </a:rPr>
              <a:t> </a:t>
            </a:r>
            <a:r>
              <a:rPr lang="ru-RU" sz="2400" dirty="0">
                <a:sym typeface="Calibri"/>
              </a:rPr>
              <a:t>отношения школьников к </a:t>
            </a:r>
            <a:r>
              <a:rPr lang="ru-RU" sz="2400" dirty="0" smtClean="0">
                <a:sym typeface="Calibri"/>
              </a:rPr>
              <a:t>собственному </a:t>
            </a:r>
            <a:r>
              <a:rPr lang="ru-RU" sz="2400" dirty="0">
                <a:sym typeface="Calibri"/>
              </a:rPr>
              <a:t>внутреннему миру, </a:t>
            </a:r>
            <a:r>
              <a:rPr lang="ru-RU" sz="2400" dirty="0" smtClean="0">
                <a:sym typeface="Calibri"/>
              </a:rPr>
              <a:t>адекватной </a:t>
            </a:r>
            <a:r>
              <a:rPr lang="ru-RU" sz="2400" dirty="0">
                <a:sym typeface="Calibri"/>
              </a:rPr>
              <a:t>позитивной оценки самого себя.</a:t>
            </a:r>
          </a:p>
          <a:p>
            <a:pPr algn="just"/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0436912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847493" y="474345"/>
            <a:ext cx="7649735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C00000"/>
                </a:solidFill>
              </a:rPr>
              <a:t>Результаты </a:t>
            </a:r>
            <a:r>
              <a:rPr lang="ru-RU" sz="2400" u="sng" dirty="0" smtClean="0">
                <a:solidFill>
                  <a:srgbClr val="C00000"/>
                </a:solidFill>
              </a:rPr>
              <a:t>третьего уровня </a:t>
            </a:r>
            <a:r>
              <a:rPr lang="ru-RU" sz="2400" dirty="0">
                <a:solidFill>
                  <a:srgbClr val="C00000"/>
                </a:solidFill>
              </a:rPr>
              <a:t>предполагают приобретение школьниками социально значимых знаний</a:t>
            </a:r>
            <a:r>
              <a:rPr lang="ru-RU" sz="2400" dirty="0"/>
              <a:t>:</a:t>
            </a:r>
          </a:p>
          <a:p>
            <a:pPr algn="just"/>
            <a:r>
              <a:rPr lang="ru-RU" sz="2400" dirty="0" smtClean="0">
                <a:sym typeface="Calibri"/>
              </a:rPr>
              <a:t>- </a:t>
            </a:r>
            <a:r>
              <a:rPr lang="ru-RU" sz="2400" u="sng" dirty="0" smtClean="0"/>
              <a:t>опыта </a:t>
            </a:r>
            <a:r>
              <a:rPr lang="ru-RU" sz="2400" u="sng" dirty="0"/>
              <a:t>действий</a:t>
            </a:r>
            <a:r>
              <a:rPr lang="ru-RU" sz="2400" dirty="0"/>
              <a:t>, направленных на пользу своему Отечеству, и деятельного выражения собственной гражданской позиции;</a:t>
            </a:r>
          </a:p>
          <a:p>
            <a:r>
              <a:rPr lang="ru-RU" sz="2400" dirty="0" smtClean="0">
                <a:sym typeface="Calibri"/>
              </a:rPr>
              <a:t>- </a:t>
            </a:r>
            <a:r>
              <a:rPr lang="ru-RU" sz="2400" dirty="0" smtClean="0"/>
              <a:t>опыта </a:t>
            </a:r>
            <a:r>
              <a:rPr lang="ru-RU" sz="2400" dirty="0"/>
              <a:t>культурного поведения, </a:t>
            </a:r>
          </a:p>
          <a:p>
            <a:r>
              <a:rPr lang="ru-RU" sz="2400" dirty="0" smtClean="0">
                <a:sym typeface="Calibri"/>
              </a:rPr>
              <a:t>- </a:t>
            </a:r>
            <a:r>
              <a:rPr lang="ru-RU" sz="2400" dirty="0" smtClean="0"/>
              <a:t>опыта </a:t>
            </a:r>
            <a:r>
              <a:rPr lang="ru-RU" sz="2400" dirty="0"/>
              <a:t>самостоятельного приобретения новых </a:t>
            </a:r>
            <a:r>
              <a:rPr lang="ru-RU" sz="2400" dirty="0" smtClean="0"/>
              <a:t>знаний,</a:t>
            </a:r>
            <a:r>
              <a:rPr lang="ru-RU" sz="2400" dirty="0">
                <a:sym typeface="Calibri"/>
              </a:rPr>
              <a:t> </a:t>
            </a:r>
            <a:r>
              <a:rPr lang="ru-RU" sz="2400" dirty="0" smtClean="0"/>
              <a:t>опыта </a:t>
            </a:r>
            <a:r>
              <a:rPr lang="ru-RU" sz="2400" dirty="0"/>
              <a:t>участия в трудовых делах, производственной практике;</a:t>
            </a:r>
          </a:p>
          <a:p>
            <a:pPr algn="just"/>
            <a:r>
              <a:rPr lang="ru-RU" sz="2400" dirty="0" smtClean="0">
                <a:sym typeface="Calibri"/>
              </a:rPr>
              <a:t>- </a:t>
            </a:r>
            <a:r>
              <a:rPr lang="ru-RU" sz="2400" dirty="0" smtClean="0"/>
              <a:t>опыта </a:t>
            </a:r>
            <a:r>
              <a:rPr lang="ru-RU" sz="2400" dirty="0"/>
              <a:t>заботы о других людях, оказания помощи другим людям, опыта благотворительности и </a:t>
            </a:r>
            <a:r>
              <a:rPr lang="ru-RU" sz="2400" dirty="0" err="1"/>
              <a:t>волонтерства</a:t>
            </a:r>
            <a:r>
              <a:rPr lang="ru-RU" sz="2400" dirty="0"/>
              <a:t>;</a:t>
            </a:r>
          </a:p>
          <a:p>
            <a:pPr algn="just"/>
            <a:r>
              <a:rPr lang="ru-RU" sz="2400" dirty="0" smtClean="0">
                <a:sym typeface="Calibri"/>
              </a:rPr>
              <a:t>- </a:t>
            </a:r>
            <a:r>
              <a:rPr lang="ru-RU" sz="2400" dirty="0"/>
              <a:t>	опыта миротворческих действий;</a:t>
            </a:r>
          </a:p>
          <a:p>
            <a:r>
              <a:rPr lang="ru-RU" sz="2400" dirty="0" smtClean="0">
                <a:sym typeface="Calibri"/>
              </a:rPr>
              <a:t>- </a:t>
            </a:r>
            <a:r>
              <a:rPr lang="ru-RU" sz="2400" dirty="0" smtClean="0"/>
              <a:t>опыта </a:t>
            </a:r>
            <a:r>
              <a:rPr lang="ru-RU" sz="2400" dirty="0" err="1"/>
              <a:t>здоровьесберегающих</a:t>
            </a:r>
            <a:r>
              <a:rPr lang="ru-RU" sz="2400" dirty="0"/>
              <a:t> действий, опыта заботы о здоровье других и ведения собственного здорового образа жизни.</a:t>
            </a:r>
          </a:p>
        </p:txBody>
      </p:sp>
    </p:spTree>
    <p:extLst>
      <p:ext uri="{BB962C8B-B14F-4D97-AF65-F5344CB8AC3E}">
        <p14:creationId xmlns:p14="http://schemas.microsoft.com/office/powerpoint/2010/main" xmlns="" val="202205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2935332319"/>
              </p:ext>
            </p:extLst>
          </p:nvPr>
        </p:nvGraphicFramePr>
        <p:xfrm>
          <a:off x="669073" y="880946"/>
          <a:ext cx="7965688" cy="47361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xmlns="" val="1242604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847493" y="474345"/>
            <a:ext cx="76497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err="1" smtClean="0">
                <a:solidFill>
                  <a:srgbClr val="C00000"/>
                </a:solidFill>
              </a:rPr>
              <a:t>КИМы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35618" y="943588"/>
            <a:ext cx="805118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Мониторинг проводится классным руководителем (после специального обучения) дважды в год </a:t>
            </a:r>
            <a:r>
              <a:rPr lang="ru-RU" b="1" dirty="0">
                <a:solidFill>
                  <a:srgbClr val="C00000"/>
                </a:solidFill>
              </a:rPr>
              <a:t>сентябре, апреле</a:t>
            </a:r>
            <a:r>
              <a:rPr lang="ru-RU" b="1" dirty="0" smtClean="0">
                <a:solidFill>
                  <a:srgbClr val="C00000"/>
                </a:solidFill>
              </a:rPr>
              <a:t>.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Диагностика нравственного </a:t>
            </a:r>
            <a:r>
              <a:rPr lang="ru-RU" sz="2400" dirty="0">
                <a:solidFill>
                  <a:srgbClr val="C00000"/>
                </a:solidFill>
              </a:rPr>
              <a:t>уровня развития и воспитания младших школьников (субъективный тест).</a:t>
            </a:r>
            <a:r>
              <a:rPr lang="ru-RU" dirty="0"/>
              <a:t> </a:t>
            </a:r>
            <a:r>
              <a:rPr lang="ru-RU" dirty="0" err="1" smtClean="0"/>
              <a:t>Вывляются</a:t>
            </a:r>
            <a:r>
              <a:rPr lang="ru-RU" dirty="0" smtClean="0"/>
              <a:t>:</a:t>
            </a:r>
            <a:endParaRPr lang="ru-RU" dirty="0"/>
          </a:p>
          <a:p>
            <a:r>
              <a:rPr lang="ru-RU" dirty="0"/>
              <a:t>- </a:t>
            </a:r>
            <a:r>
              <a:rPr lang="ru-RU" b="1" dirty="0">
                <a:solidFill>
                  <a:srgbClr val="C00000"/>
                </a:solidFill>
              </a:rPr>
              <a:t>уровень </a:t>
            </a:r>
            <a:r>
              <a:rPr lang="ru-RU" b="1" dirty="0" err="1">
                <a:solidFill>
                  <a:srgbClr val="C00000"/>
                </a:solidFill>
              </a:rPr>
              <a:t>сформированности</a:t>
            </a:r>
            <a:r>
              <a:rPr lang="ru-RU" b="1" dirty="0">
                <a:solidFill>
                  <a:srgbClr val="C00000"/>
                </a:solidFill>
              </a:rPr>
              <a:t> личностной культуры </a:t>
            </a:r>
            <a:r>
              <a:rPr lang="ru-RU" dirty="0"/>
              <a:t>через диагностику личностной сферы учеников с использованием методики «Я разный», диагностику проводит педагог-психолог</a:t>
            </a:r>
            <a:r>
              <a:rPr lang="ru-RU" dirty="0" smtClean="0"/>
              <a:t>;</a:t>
            </a:r>
            <a:endParaRPr lang="ru-RU" dirty="0"/>
          </a:p>
          <a:p>
            <a:r>
              <a:rPr lang="ru-RU" dirty="0"/>
              <a:t>- </a:t>
            </a:r>
            <a:r>
              <a:rPr lang="ru-RU" b="1" dirty="0">
                <a:solidFill>
                  <a:srgbClr val="C00000"/>
                </a:solidFill>
              </a:rPr>
              <a:t>уровень </a:t>
            </a:r>
            <a:r>
              <a:rPr lang="ru-RU" b="1" dirty="0" err="1">
                <a:solidFill>
                  <a:srgbClr val="C00000"/>
                </a:solidFill>
              </a:rPr>
              <a:t>сформированности</a:t>
            </a:r>
            <a:r>
              <a:rPr lang="ru-RU" b="1" dirty="0">
                <a:solidFill>
                  <a:srgbClr val="C00000"/>
                </a:solidFill>
              </a:rPr>
              <a:t> социальной культуры </a:t>
            </a:r>
            <a:r>
              <a:rPr lang="ru-RU" dirty="0"/>
              <a:t>через диагностику нравственных представлений младших школьников (Адаптированный вариант теста «Размышляем о жизненном опыте» для младших школьников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- </a:t>
            </a:r>
            <a:r>
              <a:rPr lang="ru-RU" b="1" dirty="0">
                <a:solidFill>
                  <a:srgbClr val="C00000"/>
                </a:solidFill>
              </a:rPr>
              <a:t>уровень </a:t>
            </a:r>
            <a:r>
              <a:rPr lang="ru-RU" b="1" dirty="0" err="1">
                <a:solidFill>
                  <a:srgbClr val="C00000"/>
                </a:solidFill>
              </a:rPr>
              <a:t>сформированности</a:t>
            </a:r>
            <a:r>
              <a:rPr lang="ru-RU" b="1" dirty="0">
                <a:solidFill>
                  <a:srgbClr val="C00000"/>
                </a:solidFill>
              </a:rPr>
              <a:t> семейной культуры </a:t>
            </a:r>
            <a:r>
              <a:rPr lang="ru-RU" dirty="0"/>
              <a:t>через диагностику семейных ценностей и представлений учеников, диагностику проводит педагог-психолог (анкета «Я и моя семья</a:t>
            </a:r>
            <a:r>
              <a:rPr lang="ru-RU" dirty="0" smtClean="0"/>
              <a:t>»);</a:t>
            </a:r>
            <a:endParaRPr lang="ru-RU" dirty="0"/>
          </a:p>
          <a:p>
            <a:r>
              <a:rPr lang="ru-RU" dirty="0" smtClean="0"/>
              <a:t>- </a:t>
            </a:r>
            <a:r>
              <a:rPr lang="ru-RU" b="1" dirty="0" smtClean="0">
                <a:solidFill>
                  <a:srgbClr val="C00000"/>
                </a:solidFill>
              </a:rPr>
              <a:t>уровень </a:t>
            </a:r>
            <a:r>
              <a:rPr lang="ru-RU" b="1" dirty="0">
                <a:solidFill>
                  <a:srgbClr val="C00000"/>
                </a:solidFill>
              </a:rPr>
              <a:t>нравственного развития и воспитания младших школьников</a:t>
            </a:r>
            <a:r>
              <a:rPr lang="ru-RU" dirty="0"/>
              <a:t>, диагностику проводит классный руководитель (субъективный тест классного руководителя, методика предложенная М.И. Шиловой </a:t>
            </a:r>
            <a:endParaRPr lang="ru-RU" dirty="0" smtClean="0"/>
          </a:p>
          <a:p>
            <a:pPr algn="just"/>
            <a:r>
              <a:rPr lang="ru-RU" dirty="0" smtClean="0"/>
              <a:t>	Все </a:t>
            </a:r>
            <a:r>
              <a:rPr lang="ru-RU" dirty="0"/>
              <a:t>результаты выражаются в баллах и фиксируются в таблицах.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986094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847493" y="474345"/>
            <a:ext cx="76497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err="1" smtClean="0">
                <a:solidFill>
                  <a:srgbClr val="C00000"/>
                </a:solidFill>
              </a:rPr>
              <a:t>КИМы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35618" y="943588"/>
            <a:ext cx="8051181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C00000"/>
                </a:solidFill>
              </a:rPr>
              <a:t>Диагностика отношения к окружающей </a:t>
            </a:r>
            <a:r>
              <a:rPr lang="ru-RU" sz="2800" dirty="0" smtClean="0">
                <a:solidFill>
                  <a:srgbClr val="C00000"/>
                </a:solidFill>
              </a:rPr>
              <a:t>действительности.</a:t>
            </a:r>
          </a:p>
          <a:p>
            <a:r>
              <a:rPr lang="ru-RU" dirty="0"/>
              <a:t>1.	Мне нравится, когда вся наша семья идёт в гости, отмечает какой-либо праздник или просто собирается за общим столом.</a:t>
            </a:r>
          </a:p>
          <a:p>
            <a:r>
              <a:rPr lang="ru-RU" dirty="0"/>
              <a:t>2.	Те, кто критикует происходящее в стране, не могут считаться настоящими патриотами.</a:t>
            </a:r>
          </a:p>
          <a:p>
            <a:r>
              <a:rPr lang="ru-RU" dirty="0"/>
              <a:t>3.	Бродячих собак надо уничтожать, так как они могут быть опасны.</a:t>
            </a:r>
          </a:p>
          <a:p>
            <a:r>
              <a:rPr lang="ru-RU" dirty="0"/>
              <a:t>4.	Любой конфликт можно уладить, не прибегая к силе.</a:t>
            </a:r>
          </a:p>
          <a:p>
            <a:r>
              <a:rPr lang="ru-RU" dirty="0"/>
              <a:t>5.	Я способен с радостью выполнять разную работу.</a:t>
            </a:r>
          </a:p>
          <a:p>
            <a:r>
              <a:rPr lang="ru-RU" dirty="0"/>
              <a:t>6.	То, что многие называют культурными ценностями прошлого, на деле часто оказывается примитивной старой рухлядью.</a:t>
            </a:r>
          </a:p>
          <a:p>
            <a:pPr marL="342900" indent="-342900">
              <a:buAutoNum type="arabicPeriod" startAt="7"/>
            </a:pPr>
            <a:r>
              <a:rPr lang="ru-RU" dirty="0" smtClean="0"/>
              <a:t>Не </a:t>
            </a:r>
            <a:r>
              <a:rPr lang="ru-RU" dirty="0"/>
              <a:t>стоит на уроке обращаться к учителю с вопросами: они отвлекают от </a:t>
            </a:r>
            <a:r>
              <a:rPr lang="ru-RU" dirty="0" smtClean="0"/>
              <a:t>главного</a:t>
            </a:r>
            <a:r>
              <a:rPr lang="ru-RU" dirty="0"/>
              <a:t> </a:t>
            </a:r>
            <a:r>
              <a:rPr lang="ru-RU" i="1" dirty="0" smtClean="0"/>
              <a:t>(всего 91 вопрос)</a:t>
            </a:r>
          </a:p>
          <a:p>
            <a:pPr algn="just"/>
            <a:r>
              <a:rPr lang="ru-RU" dirty="0">
                <a:solidFill>
                  <a:srgbClr val="C00000"/>
                </a:solidFill>
              </a:rPr>
              <a:t>Обработка результатов</a:t>
            </a:r>
          </a:p>
          <a:p>
            <a:pPr algn="just"/>
            <a:endParaRPr lang="ru-RU" dirty="0">
              <a:solidFill>
                <a:srgbClr val="C00000"/>
              </a:solidFill>
            </a:endParaRPr>
          </a:p>
          <a:p>
            <a:pPr algn="just"/>
            <a:r>
              <a:rPr lang="ru-RU" dirty="0">
                <a:solidFill>
                  <a:srgbClr val="C00000"/>
                </a:solidFill>
              </a:rPr>
              <a:t>Ответы школьников распределяются по 13 шкалам: им соответствуют 13 строк в заполняемом респондентом бланке для ответов. Результаты получаются путём сложения баллов по каждой шкале. Суммировать баллы в шкалах нужно с учётом изменения знака «+» или «—» ответов.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64123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847493" y="474345"/>
            <a:ext cx="76497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err="1" smtClean="0">
                <a:solidFill>
                  <a:srgbClr val="C00000"/>
                </a:solidFill>
              </a:rPr>
              <a:t>КИМы</a:t>
            </a:r>
            <a:endParaRPr lang="ru-RU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7493" y="842110"/>
            <a:ext cx="7906214" cy="542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65463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847493" y="474345"/>
            <a:ext cx="76497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err="1" smtClean="0">
                <a:solidFill>
                  <a:srgbClr val="C00000"/>
                </a:solidFill>
              </a:rPr>
              <a:t>КИМы</a:t>
            </a:r>
            <a:endParaRPr lang="ru-RU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0224" y="630238"/>
            <a:ext cx="7817004" cy="5999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6555" y="151288"/>
            <a:ext cx="7651750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520170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847493" y="474345"/>
            <a:ext cx="764973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Обработка </a:t>
            </a:r>
            <a:r>
              <a:rPr lang="ru-RU" sz="2800" dirty="0">
                <a:solidFill>
                  <a:srgbClr val="C00000"/>
                </a:solidFill>
              </a:rPr>
              <a:t>и интерпретация результатов исследования.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847491" y="1536174"/>
            <a:ext cx="740440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После </a:t>
            </a:r>
            <a:r>
              <a:rPr lang="ru-RU" sz="2400" dirty="0"/>
              <a:t>проведения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диагностики</a:t>
            </a:r>
            <a:r>
              <a:rPr lang="ru-RU" sz="2400" dirty="0" smtClean="0"/>
              <a:t>  </a:t>
            </a: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материал суммируется с КИМ ОРКСЭ (ОДНКНР) по учебной деятельности </a:t>
            </a: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 выводится средний балл по  базовому, повышенному и высокому уровням. </a:t>
            </a: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</a:t>
            </a: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После обработки результатов данные исследования заносятся в таблицы, графики, </a:t>
            </a: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диаграммы ( зам.директора, или психолог, или </a:t>
            </a:r>
            <a:r>
              <a:rPr lang="ru-RU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кл.руководитель</a:t>
            </a: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 </a:t>
            </a:r>
            <a:r>
              <a:rPr lang="ru-RU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или</a:t>
            </a: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учитель ОРКСЭ и ОДКНР)</a:t>
            </a:r>
            <a:endParaRPr lang="ru-RU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76785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21" y="-100361"/>
            <a:ext cx="913587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970155" y="735955"/>
            <a:ext cx="740440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solidFill>
                  <a:srgbClr val="C00000"/>
                </a:solidFill>
              </a:rPr>
              <a:t>Достижение </a:t>
            </a:r>
            <a:r>
              <a:rPr lang="ru-RU" sz="2800" dirty="0" smtClean="0">
                <a:solidFill>
                  <a:srgbClr val="C00000"/>
                </a:solidFill>
              </a:rPr>
              <a:t>личностных результатов обеспечивает </a:t>
            </a:r>
            <a:r>
              <a:rPr lang="ru-RU" sz="2800" dirty="0">
                <a:solidFill>
                  <a:srgbClr val="C00000"/>
                </a:solidFill>
              </a:rPr>
              <a:t>появление значимых эффектов воспитания и социализации детей – формирование у школьников коммуникативной, этической, социальной, гражданской компетентности и социокультурной идентичности в ее национально-государственном, </a:t>
            </a:r>
            <a:r>
              <a:rPr lang="ru-RU" sz="2800" dirty="0" smtClean="0">
                <a:solidFill>
                  <a:srgbClr val="C00000"/>
                </a:solidFill>
              </a:rPr>
              <a:t>духовно-нравственном, этническом</a:t>
            </a:r>
            <a:r>
              <a:rPr lang="ru-RU" sz="2800" dirty="0">
                <a:solidFill>
                  <a:srgbClr val="C00000"/>
                </a:solidFill>
              </a:rPr>
              <a:t>, религиозном и других аспектах.</a:t>
            </a:r>
          </a:p>
        </p:txBody>
      </p:sp>
    </p:spTree>
    <p:extLst>
      <p:ext uri="{BB962C8B-B14F-4D97-AF65-F5344CB8AC3E}">
        <p14:creationId xmlns:p14="http://schemas.microsoft.com/office/powerpoint/2010/main" xmlns="" val="28706345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21" y="-36903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51931" y="576414"/>
            <a:ext cx="6070449" cy="403187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algn="ctr"/>
            <a:r>
              <a:rPr lang="ru-RU" sz="3200" b="1" dirty="0">
                <a:ln w="28575">
                  <a:noFill/>
                </a:ln>
                <a:solidFill>
                  <a:schemeClr val="accent6">
                    <a:lumMod val="75000"/>
                  </a:schemeClr>
                </a:solidFill>
                <a:latin typeface="Franklin Gothic Demi" panose="020B07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"Особая сфера воспитательной работы - ограждение детей, подростков, юношества от одной из самых больших бед - пустоты души, </a:t>
            </a:r>
            <a:r>
              <a:rPr lang="ru-RU" sz="3200" b="1" dirty="0" err="1">
                <a:ln w="28575">
                  <a:noFill/>
                </a:ln>
                <a:solidFill>
                  <a:schemeClr val="accent6">
                    <a:lumMod val="75000"/>
                  </a:schemeClr>
                </a:solidFill>
                <a:latin typeface="Franklin Gothic Demi" panose="020B07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бездуховности</a:t>
            </a:r>
            <a:r>
              <a:rPr lang="ru-RU" sz="3200" b="1" dirty="0">
                <a:ln w="28575">
                  <a:noFill/>
                </a:ln>
                <a:solidFill>
                  <a:schemeClr val="accent6">
                    <a:lumMod val="75000"/>
                  </a:schemeClr>
                </a:solidFill>
                <a:latin typeface="Franklin Gothic Demi" panose="020B07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Настоящий человек начинается там, где есть святыни души</a:t>
            </a:r>
            <a:r>
              <a:rPr lang="ru-RU" sz="3200" b="1" dirty="0" smtClean="0">
                <a:ln w="28575">
                  <a:noFill/>
                </a:ln>
                <a:solidFill>
                  <a:schemeClr val="accent6">
                    <a:lumMod val="75000"/>
                  </a:schemeClr>
                </a:solidFill>
                <a:latin typeface="Franklin Gothic Demi" panose="020B07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."</a:t>
            </a:r>
            <a:endParaRPr lang="ru-RU" sz="3200" b="1" dirty="0">
              <a:ln w="28575"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Franklin Gothic Demi" panose="020B07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187155" y="5444916"/>
            <a:ext cx="37455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200" b="1" dirty="0">
                <a:ln w="28575">
                  <a:noFill/>
                </a:ln>
                <a:solidFill>
                  <a:srgbClr val="70AD47">
                    <a:lumMod val="75000"/>
                  </a:srgbClr>
                </a:solidFill>
                <a:latin typeface="Franklin Gothic Demi" panose="020B07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В.А. Сухомлинский</a:t>
            </a:r>
          </a:p>
        </p:txBody>
      </p:sp>
    </p:spTree>
    <p:extLst>
      <p:ext uri="{BB962C8B-B14F-4D97-AF65-F5344CB8AC3E}">
        <p14:creationId xmlns:p14="http://schemas.microsoft.com/office/powerpoint/2010/main" xmlns="" val="321385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382750" y="1148269"/>
            <a:ext cx="7393259" cy="55240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Разработка </a:t>
            </a:r>
            <a:r>
              <a:rPr lang="ru-RU" sz="2400" dirty="0" err="1" smtClean="0"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КИМов</a:t>
            </a:r>
            <a:r>
              <a:rPr lang="ru-RU" sz="2400" dirty="0" smtClean="0"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в соответствии с Программой воспитания и социализации для достижения </a:t>
            </a:r>
            <a:r>
              <a:rPr lang="ru-RU" sz="2400" u="sng" dirty="0" smtClean="0"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личностных результатов </a:t>
            </a:r>
            <a:r>
              <a:rPr lang="ru-RU" sz="2400" dirty="0" smtClean="0"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обучающихся на основе действующей системы оценивания;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Поиск элементов содержания и требований к уровню освоения Программы;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Определение методологического инструментария с учетом уровней образования и объектов исследования.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ru-RU" sz="2200" dirty="0">
              <a:latin typeface="Franklin Gothic Medium" panose="020B06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62615" y="418080"/>
            <a:ext cx="650116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dirty="0" smtClean="0">
                <a:ln w="9525">
                  <a:noFill/>
                </a:ln>
                <a:solidFill>
                  <a:srgbClr val="FF0000"/>
                </a:solidFill>
                <a:latin typeface="Franklin Gothic Demi" panose="020B07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Цели и задачи ВНИК</a:t>
            </a:r>
          </a:p>
        </p:txBody>
      </p:sp>
    </p:spTree>
    <p:extLst>
      <p:ext uri="{BB962C8B-B14F-4D97-AF65-F5344CB8AC3E}">
        <p14:creationId xmlns:p14="http://schemas.microsoft.com/office/powerpoint/2010/main" xmlns="" val="1651170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12430" y="1092205"/>
            <a:ext cx="2610272" cy="1045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200" dirty="0" smtClean="0"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  <a:hlinkClick r:id="rId3" action="ppaction://hlinksldjump" tooltip="Объекты исследования"/>
              </a:rPr>
              <a:t>Объекты исследования</a:t>
            </a:r>
            <a:endParaRPr lang="ru-RU" sz="2200" dirty="0">
              <a:latin typeface="Franklin Gothic Medium" panose="020B06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47469" y="418080"/>
            <a:ext cx="650116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dirty="0" smtClean="0">
                <a:ln w="9525">
                  <a:noFill/>
                </a:ln>
                <a:solidFill>
                  <a:srgbClr val="FF0000"/>
                </a:solidFill>
                <a:latin typeface="Franklin Gothic Demi" panose="020B07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Особенности</a:t>
            </a:r>
          </a:p>
        </p:txBody>
      </p:sp>
      <p:sp>
        <p:nvSpPr>
          <p:cNvPr id="7" name="Тройная стрелка влево/вправо/вверх 6"/>
          <p:cNvSpPr/>
          <p:nvPr/>
        </p:nvSpPr>
        <p:spPr>
          <a:xfrm rot="10800000">
            <a:off x="2509024" y="959003"/>
            <a:ext cx="4014439" cy="2469996"/>
          </a:xfrm>
          <a:prstGeom prst="leftRigh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56311" y="2401096"/>
            <a:ext cx="4483236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ru-RU" sz="2200" dirty="0" smtClean="0"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Родители (законные представители);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ru-RU" sz="2200" dirty="0" smtClean="0"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Обучающиеся;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ru-RU" sz="2200" dirty="0" smtClean="0"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Педагоги </a:t>
            </a:r>
          </a:p>
          <a:p>
            <a:pPr>
              <a:lnSpc>
                <a:spcPct val="150000"/>
              </a:lnSpc>
            </a:pPr>
            <a:r>
              <a:rPr lang="ru-RU" sz="2200" dirty="0"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Критерии: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634411" y="3429000"/>
            <a:ext cx="2610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200" dirty="0" smtClean="0"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  <a:hlinkClick r:id="rId4" action="ppaction://hlinksldjump" tooltip="Внешняя среда"/>
              </a:rPr>
              <a:t>Внешняя среда</a:t>
            </a:r>
            <a:endParaRPr lang="ru-RU" sz="2200" dirty="0">
              <a:latin typeface="Franklin Gothic Medium" panose="020B06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568068" y="892097"/>
            <a:ext cx="202580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200" dirty="0" smtClean="0"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  <a:hlinkClick r:id="rId5" action="ppaction://hlinksldjump" tooltip="Личностные результаты"/>
              </a:rPr>
              <a:t>Личностные результаты</a:t>
            </a:r>
            <a:endParaRPr lang="ru-RU" sz="2200" dirty="0">
              <a:latin typeface="Franklin Gothic Medium" panose="020B06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883240" y="2352907"/>
            <a:ext cx="2610272" cy="4781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ru-RU" sz="1600" dirty="0" smtClean="0"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«Портфель достижений»;</a:t>
            </a:r>
          </a:p>
          <a:p>
            <a:pPr marL="342900" indent="-342900">
              <a:buFontTx/>
              <a:buChar char="-"/>
            </a:pPr>
            <a:r>
              <a:rPr lang="ru-RU" sz="1600" dirty="0" smtClean="0"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Результаты участия в конкурсах, олимпиадах, </a:t>
            </a:r>
            <a:r>
              <a:rPr lang="ru-RU" sz="1600" dirty="0" smtClean="0"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соревнованиях</a:t>
            </a:r>
          </a:p>
          <a:p>
            <a:pPr marL="342900" indent="-342900"/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</a:t>
            </a: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ультурных практиках;</a:t>
            </a:r>
            <a:endParaRPr lang="ru-RU" sz="1600" dirty="0" smtClean="0">
              <a:solidFill>
                <a:schemeClr val="bg2">
                  <a:lumMod val="25000"/>
                </a:schemeClr>
              </a:solidFill>
              <a:latin typeface="Franklin Gothic Medium" panose="020B06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buFontTx/>
              <a:buChar char="-"/>
            </a:pPr>
            <a:r>
              <a:rPr lang="ru-RU" sz="1600" dirty="0" smtClean="0"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Эффективность внеурочной деятельности;</a:t>
            </a:r>
          </a:p>
          <a:p>
            <a:pPr marL="342900" indent="-342900">
              <a:buFontTx/>
              <a:buChar char="-"/>
            </a:pPr>
            <a:r>
              <a:rPr lang="ru-RU" sz="1600" dirty="0" smtClean="0"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Проектная деятельность </a:t>
            </a:r>
            <a:r>
              <a:rPr lang="ru-RU" sz="1600" i="1" dirty="0" smtClean="0"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ru-RU" sz="1600" i="1" dirty="0" err="1" smtClean="0"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деятельностная</a:t>
            </a:r>
            <a:r>
              <a:rPr lang="ru-RU" sz="1600" i="1" dirty="0" smtClean="0"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парадигма</a:t>
            </a:r>
            <a:r>
              <a:rPr lang="ru-RU" sz="1600" i="1" dirty="0" smtClean="0"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  <a:endParaRPr lang="ru-RU" sz="1600" i="1" dirty="0" smtClean="0">
              <a:latin typeface="Franklin Gothic Medium" panose="020B06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/>
            <a:r>
              <a:rPr lang="ru-RU" sz="1600" i="1" dirty="0" smtClean="0"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- </a:t>
            </a:r>
            <a:r>
              <a:rPr lang="ru-RU" sz="1600" i="1" dirty="0" smtClean="0">
                <a:solidFill>
                  <a:schemeClr val="bg2">
                    <a:lumMod val="25000"/>
                  </a:schemeClr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участие в общественных организациях, акциях, социальных практиках</a:t>
            </a:r>
            <a:endParaRPr lang="ru-RU" sz="1600" i="1" dirty="0" smtClean="0">
              <a:solidFill>
                <a:schemeClr val="bg2">
                  <a:lumMod val="25000"/>
                </a:schemeClr>
              </a:solidFill>
              <a:latin typeface="Franklin Gothic Medium" panose="020B06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lnSpc>
                <a:spcPct val="150000"/>
              </a:lnSpc>
              <a:buFontTx/>
              <a:buChar char="-"/>
            </a:pPr>
            <a:endParaRPr lang="ru-RU" sz="1600" dirty="0">
              <a:latin typeface="Franklin Gothic Medium" panose="020B06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084391" y="4518804"/>
            <a:ext cx="462864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1. Продуктивность </a:t>
            </a:r>
            <a:r>
              <a:rPr lang="ru-RU" dirty="0">
                <a:solidFill>
                  <a:srgbClr val="C00000"/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деятельности;</a:t>
            </a:r>
          </a:p>
          <a:p>
            <a:pPr marL="342900" indent="-342900">
              <a:buAutoNum type="arabicPeriod" startAt="2"/>
            </a:pPr>
            <a:r>
              <a:rPr lang="ru-RU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удовлетворенность </a:t>
            </a:r>
            <a:r>
              <a:rPr lang="ru-RU" dirty="0">
                <a:solidFill>
                  <a:srgbClr val="C00000"/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участников деятельности ее организацией </a:t>
            </a:r>
            <a:endParaRPr lang="ru-RU" dirty="0" smtClean="0">
              <a:solidFill>
                <a:srgbClr val="C00000"/>
              </a:solidFill>
              <a:latin typeface="Franklin Gothic Medium" panose="020B06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dirty="0">
                <a:solidFill>
                  <a:srgbClr val="C00000"/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и </a:t>
            </a:r>
            <a:r>
              <a:rPr lang="ru-RU" dirty="0">
                <a:solidFill>
                  <a:srgbClr val="C00000"/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результатами.</a:t>
            </a:r>
          </a:p>
        </p:txBody>
      </p:sp>
    </p:spTree>
    <p:extLst>
      <p:ext uri="{BB962C8B-B14F-4D97-AF65-F5344CB8AC3E}">
        <p14:creationId xmlns:p14="http://schemas.microsoft.com/office/powerpoint/2010/main" xmlns="" val="3418144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" y="-111512"/>
            <a:ext cx="913587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55950" y="1286163"/>
            <a:ext cx="3955509" cy="2923877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hlinkClick r:id="rId3" action="ppaction://hlinksldjump"/>
              </a:rPr>
              <a:t>Первый </a:t>
            </a:r>
            <a:r>
              <a:rPr lang="ru-RU" sz="2000" b="1" dirty="0">
                <a:hlinkClick r:id="rId3" action="ppaction://hlinksldjump"/>
              </a:rPr>
              <a:t>уровень</a:t>
            </a:r>
            <a:r>
              <a:rPr lang="ru-RU" sz="2000" dirty="0">
                <a:hlinkClick r:id="rId3" action="ppaction://hlinksldjump"/>
              </a:rPr>
              <a:t> </a:t>
            </a:r>
            <a:endParaRPr lang="ru-RU" sz="2000" dirty="0" smtClean="0"/>
          </a:p>
          <a:p>
            <a:pPr algn="just"/>
            <a:r>
              <a:rPr lang="ru-RU" sz="2000" u="sng" dirty="0" smtClean="0"/>
              <a:t>школьник </a:t>
            </a:r>
            <a:r>
              <a:rPr lang="ru-RU" sz="2000" u="sng" dirty="0"/>
              <a:t>знает и понимает </a:t>
            </a:r>
            <a:r>
              <a:rPr lang="ru-RU" sz="2000" dirty="0"/>
              <a:t>социальную реальность и повседневную жизнь, т.е. он приобрел социальные знания об общественных нормах, об устройстве общества, о социально одобряемых и не одобряемых формах поведения в обществе</a:t>
            </a:r>
            <a:r>
              <a:rPr lang="ru-RU" sz="2400" dirty="0"/>
              <a:t>;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447468" y="418080"/>
            <a:ext cx="650116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  <a:hlinkClick r:id="rId4" action="ppaction://hlinksldjump" tooltip="Личностные результаты"/>
              </a:rPr>
              <a:t>Личностные результаты</a:t>
            </a:r>
            <a:endParaRPr lang="ru-RU" sz="4000" dirty="0">
              <a:latin typeface="Franklin Gothic Medium" panose="020B06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393581" y="1286163"/>
            <a:ext cx="4315521" cy="2862322"/>
          </a:xfrm>
          <a:prstGeom prst="rect">
            <a:avLst/>
          </a:prstGeom>
          <a:ln cmpd="sng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Второй  уровень</a:t>
            </a:r>
          </a:p>
          <a:p>
            <a:pPr algn="just"/>
            <a:r>
              <a:rPr lang="ru-RU" sz="2000" dirty="0" smtClean="0">
                <a:solidFill>
                  <a:srgbClr val="C00000"/>
                </a:solidFill>
              </a:rPr>
              <a:t> </a:t>
            </a:r>
            <a:r>
              <a:rPr lang="ru-RU" sz="2000" u="sng" dirty="0">
                <a:solidFill>
                  <a:srgbClr val="C00000"/>
                </a:solidFill>
              </a:rPr>
              <a:t>школьник ценит общественную жизнь, </a:t>
            </a:r>
            <a:r>
              <a:rPr lang="ru-RU" sz="2000" dirty="0">
                <a:solidFill>
                  <a:srgbClr val="C00000"/>
                </a:solidFill>
              </a:rPr>
              <a:t>т.е. у него сформировано позитивное отношение к базовым ценностям общества (человек, семья, отечество, природа, мир, знания, труд, культура), ценностное отношение к социальной реальности в целом;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497874" y="4456914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>Третий  </a:t>
            </a:r>
            <a:r>
              <a:rPr lang="ru-RU" sz="2000" dirty="0">
                <a:solidFill>
                  <a:srgbClr val="C00000"/>
                </a:solidFill>
              </a:rPr>
              <a:t>уровень </a:t>
            </a:r>
            <a:endParaRPr lang="ru-RU" sz="2000" dirty="0" smtClean="0">
              <a:solidFill>
                <a:srgbClr val="C00000"/>
              </a:solidFill>
            </a:endParaRPr>
          </a:p>
          <a:p>
            <a:pPr algn="just"/>
            <a:r>
              <a:rPr lang="ru-RU" sz="2000" u="sng" dirty="0" smtClean="0"/>
              <a:t>школьник </a:t>
            </a:r>
            <a:r>
              <a:rPr lang="ru-RU" sz="2000" u="sng" dirty="0"/>
              <a:t>самостоятельно действует </a:t>
            </a:r>
            <a:r>
              <a:rPr lang="ru-RU" sz="2000" dirty="0"/>
              <a:t>в общественной жизни, он приобрел опыт самостоятельного социального действия.</a:t>
            </a:r>
          </a:p>
        </p:txBody>
      </p:sp>
    </p:spTree>
    <p:extLst>
      <p:ext uri="{BB962C8B-B14F-4D97-AF65-F5344CB8AC3E}">
        <p14:creationId xmlns:p14="http://schemas.microsoft.com/office/powerpoint/2010/main" xmlns="" val="1152283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" y="0"/>
            <a:ext cx="913587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447468" y="418080"/>
            <a:ext cx="650116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  <a:hlinkClick r:id="rId3" action="ppaction://hlinksldjump" tooltip="Внешняя среда"/>
              </a:rPr>
              <a:t>Внешняя среда</a:t>
            </a:r>
            <a:endParaRPr lang="ru-RU" sz="4000" dirty="0">
              <a:latin typeface="Franklin Gothic Medium" panose="020B06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xmlns="" val="3349223963"/>
              </p:ext>
            </p:extLst>
          </p:nvPr>
        </p:nvGraphicFramePr>
        <p:xfrm>
          <a:off x="1852628" y="1578516"/>
          <a:ext cx="6856473" cy="42535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xmlns="" val="345391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447468" y="418080"/>
            <a:ext cx="6501161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Кодификатор </a:t>
            </a:r>
            <a:r>
              <a:rPr lang="ru-RU" sz="3600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  <a:hlinkClick r:id="rId3" action="ppaction://hlinksldjump" tooltip="элементы содержания"/>
              </a:rPr>
              <a:t>элементов </a:t>
            </a:r>
            <a:r>
              <a:rPr lang="ru-RU" sz="3600" dirty="0">
                <a:solidFill>
                  <a:srgbClr val="C00000"/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  <a:hlinkClick r:id="rId3" action="ppaction://hlinksldjump" tooltip="элементы содержания"/>
              </a:rPr>
              <a:t>содержания </a:t>
            </a:r>
            <a:r>
              <a:rPr lang="ru-RU" sz="3600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(источников) </a:t>
            </a:r>
          </a:p>
          <a:p>
            <a:pPr algn="ctr"/>
            <a:r>
              <a:rPr lang="ru-RU" sz="3600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 </a:t>
            </a:r>
            <a:r>
              <a:rPr lang="ru-RU" sz="3600" dirty="0">
                <a:solidFill>
                  <a:srgbClr val="C00000"/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требований </a:t>
            </a:r>
            <a:endParaRPr lang="ru-RU" sz="3600" dirty="0" smtClean="0">
              <a:solidFill>
                <a:srgbClr val="C00000"/>
              </a:solidFill>
              <a:latin typeface="Franklin Gothic Medium" panose="020B06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ru-RU" sz="3600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 </a:t>
            </a:r>
            <a:r>
              <a:rPr lang="ru-RU" sz="3600" dirty="0">
                <a:solidFill>
                  <a:srgbClr val="C00000"/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  <a:hlinkClick r:id="rId4" action="ppaction://hlinksldjump" tooltip="уровень планируемых результатов"/>
              </a:rPr>
              <a:t>уровню </a:t>
            </a:r>
            <a:r>
              <a:rPr lang="ru-RU" sz="3600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  <a:hlinkClick r:id="rId4" action="ppaction://hlinksldjump" tooltip="уровень планируемых результатов"/>
              </a:rPr>
              <a:t>планируемых результатов</a:t>
            </a:r>
            <a:endParaRPr lang="ru-RU" sz="3600" dirty="0">
              <a:solidFill>
                <a:srgbClr val="C00000"/>
              </a:solidFill>
              <a:latin typeface="Franklin Gothic Medium" panose="020B06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ru-RU" sz="3600" dirty="0">
                <a:solidFill>
                  <a:srgbClr val="C00000"/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для проведения </a:t>
            </a:r>
            <a:r>
              <a:rPr lang="ru-RU" sz="3600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входного </a:t>
            </a:r>
          </a:p>
          <a:p>
            <a:pPr algn="ctr"/>
            <a:r>
              <a:rPr lang="ru-RU" sz="3600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 итогового мониторинга достижений личностных результатов обучающихся</a:t>
            </a:r>
            <a:endParaRPr lang="ru-RU" sz="3600" dirty="0">
              <a:solidFill>
                <a:srgbClr val="C00000"/>
              </a:solidFill>
              <a:latin typeface="Franklin Gothic Medium" panose="020B06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956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3439661999"/>
              </p:ext>
            </p:extLst>
          </p:nvPr>
        </p:nvGraphicFramePr>
        <p:xfrm>
          <a:off x="489138" y="657923"/>
          <a:ext cx="8173844" cy="64701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xmlns="" val="18352161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847493" y="474345"/>
            <a:ext cx="7649735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C00000"/>
                </a:solidFill>
              </a:rPr>
              <a:t>Результаты </a:t>
            </a:r>
            <a:r>
              <a:rPr lang="ru-RU" sz="2400" u="sng" dirty="0">
                <a:solidFill>
                  <a:srgbClr val="C00000"/>
                </a:solidFill>
              </a:rPr>
              <a:t>первого уровня </a:t>
            </a:r>
            <a:r>
              <a:rPr lang="ru-RU" sz="2400" dirty="0">
                <a:solidFill>
                  <a:srgbClr val="C00000"/>
                </a:solidFill>
              </a:rPr>
              <a:t>предполагают приобретение школьниками социально значимых знаний</a:t>
            </a:r>
            <a:r>
              <a:rPr lang="ru-RU" sz="2400" dirty="0"/>
              <a:t>:</a:t>
            </a:r>
          </a:p>
          <a:p>
            <a:r>
              <a:rPr lang="ru-RU" sz="2400" dirty="0" smtClean="0">
                <a:sym typeface="Calibri"/>
              </a:rPr>
              <a:t>- </a:t>
            </a:r>
            <a:r>
              <a:rPr lang="ru-RU" sz="2400" dirty="0" smtClean="0"/>
              <a:t>о </a:t>
            </a:r>
            <a:r>
              <a:rPr lang="ru-RU" sz="2400" dirty="0"/>
              <a:t>нормах и традициях поведения человека как гражданина и патриота своего Отечества;</a:t>
            </a:r>
          </a:p>
          <a:p>
            <a:pPr algn="just"/>
            <a:r>
              <a:rPr lang="ru-RU" sz="2400" dirty="0" smtClean="0">
                <a:sym typeface="Calibri"/>
              </a:rPr>
              <a:t>- </a:t>
            </a:r>
            <a:r>
              <a:rPr lang="ru-RU" sz="2400" dirty="0" smtClean="0"/>
              <a:t>о </a:t>
            </a:r>
            <a:r>
              <a:rPr lang="ru-RU" sz="2400" dirty="0"/>
              <a:t>нормах поведения человека на природе и правилах ведения экологически безопасного и здорового образа жизни;</a:t>
            </a:r>
          </a:p>
          <a:p>
            <a:pPr algn="just"/>
            <a:r>
              <a:rPr lang="ru-RU" sz="2400" dirty="0" smtClean="0">
                <a:sym typeface="Calibri"/>
              </a:rPr>
              <a:t>- </a:t>
            </a:r>
            <a:r>
              <a:rPr lang="ru-RU" sz="2400" dirty="0" smtClean="0"/>
              <a:t>о </a:t>
            </a:r>
            <a:r>
              <a:rPr lang="ru-RU" sz="2400" dirty="0"/>
              <a:t>нормах и традициях поведения человека в пространстве культуры;</a:t>
            </a:r>
          </a:p>
          <a:p>
            <a:pPr algn="just"/>
            <a:r>
              <a:rPr lang="ru-RU" sz="2400" dirty="0" smtClean="0">
                <a:sym typeface="Calibri"/>
              </a:rPr>
              <a:t>- </a:t>
            </a:r>
            <a:r>
              <a:rPr lang="ru-RU" sz="2400" dirty="0" smtClean="0"/>
              <a:t>о </a:t>
            </a:r>
            <a:r>
              <a:rPr lang="ru-RU" sz="2400" dirty="0"/>
              <a:t>нормах и традициях трудовой деятельности человека;</a:t>
            </a:r>
          </a:p>
          <a:p>
            <a:pPr algn="just"/>
            <a:r>
              <a:rPr lang="ru-RU" sz="2400" dirty="0" smtClean="0">
                <a:sym typeface="Calibri"/>
              </a:rPr>
              <a:t>- </a:t>
            </a:r>
            <a:r>
              <a:rPr lang="ru-RU" sz="2400" dirty="0" smtClean="0"/>
              <a:t>о </a:t>
            </a:r>
            <a:r>
              <a:rPr lang="ru-RU" sz="2400" dirty="0"/>
              <a:t>нормах и традициях взаимодействия человека с другими людьми в многонациональном, многоконфессиональном, многокультурном обществе;</a:t>
            </a:r>
          </a:p>
          <a:p>
            <a:pPr algn="just"/>
            <a:r>
              <a:rPr lang="ru-RU" sz="2400" dirty="0" smtClean="0">
                <a:sym typeface="Calibri"/>
              </a:rPr>
              <a:t>- </a:t>
            </a:r>
            <a:r>
              <a:rPr lang="ru-RU" sz="2400" dirty="0" smtClean="0"/>
              <a:t>о </a:t>
            </a:r>
            <a:r>
              <a:rPr lang="ru-RU" sz="2400" dirty="0"/>
              <a:t>самих себе, о принятых в обществе нормах и традициях самореализации человека.</a:t>
            </a:r>
          </a:p>
        </p:txBody>
      </p:sp>
    </p:spTree>
    <p:extLst>
      <p:ext uri="{BB962C8B-B14F-4D97-AF65-F5344CB8AC3E}">
        <p14:creationId xmlns:p14="http://schemas.microsoft.com/office/powerpoint/2010/main" xmlns="" val="18019916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575</TotalTime>
  <Words>976</Words>
  <Application>Microsoft Office PowerPoint</Application>
  <PresentationFormat>Экран (4:3)</PresentationFormat>
  <Paragraphs>121</Paragraphs>
  <Slides>18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Татьяна</cp:lastModifiedBy>
  <cp:revision>70</cp:revision>
  <dcterms:created xsi:type="dcterms:W3CDTF">2013-11-19T05:52:05Z</dcterms:created>
  <dcterms:modified xsi:type="dcterms:W3CDTF">2017-12-16T02:33:43Z</dcterms:modified>
</cp:coreProperties>
</file>