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81" r:id="rId7"/>
    <p:sldId id="282" r:id="rId8"/>
    <p:sldId id="274" r:id="rId9"/>
    <p:sldId id="275" r:id="rId10"/>
    <p:sldId id="262" r:id="rId11"/>
    <p:sldId id="261" r:id="rId12"/>
    <p:sldId id="276" r:id="rId13"/>
    <p:sldId id="277" r:id="rId14"/>
    <p:sldId id="264" r:id="rId15"/>
    <p:sldId id="278" r:id="rId16"/>
    <p:sldId id="279" r:id="rId17"/>
    <p:sldId id="280" r:id="rId18"/>
    <p:sldId id="283" r:id="rId19"/>
    <p:sldId id="284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126D98F-63BC-4B12-BB53-561CAB6AFAA9}" type="doc">
      <dgm:prSet loTypeId="urn:microsoft.com/office/officeart/2008/layout/LinedLis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91F257B-CBF2-4844-9109-BBA560FD6EA9}">
      <dgm:prSet phldrT="[Текст]"/>
      <dgm:spPr/>
      <dgm:t>
        <a:bodyPr/>
        <a:lstStyle/>
        <a:p>
          <a:r>
            <a:rPr lang="ru-RU" dirty="0" smtClean="0"/>
            <a:t>Соблюдение норм и правил</a:t>
          </a:r>
          <a:endParaRPr lang="ru-RU" dirty="0"/>
        </a:p>
      </dgm:t>
    </dgm:pt>
    <dgm:pt modelId="{E2D0C1ED-E81C-4715-90DC-EA870C28C414}" type="parTrans" cxnId="{3A6AE362-2A52-4E0E-B137-E5396ABA09A5}">
      <dgm:prSet/>
      <dgm:spPr/>
      <dgm:t>
        <a:bodyPr/>
        <a:lstStyle/>
        <a:p>
          <a:endParaRPr lang="ru-RU"/>
        </a:p>
      </dgm:t>
    </dgm:pt>
    <dgm:pt modelId="{9339FBC9-3B3B-4B16-B561-B29E68D1FF61}" type="sibTrans" cxnId="{3A6AE362-2A52-4E0E-B137-E5396ABA09A5}">
      <dgm:prSet/>
      <dgm:spPr/>
      <dgm:t>
        <a:bodyPr/>
        <a:lstStyle/>
        <a:p>
          <a:endParaRPr lang="ru-RU"/>
        </a:p>
      </dgm:t>
    </dgm:pt>
    <dgm:pt modelId="{018BD331-2852-4368-A1F7-70927B8E1EB0}">
      <dgm:prSet phldrT="[Текст]"/>
      <dgm:spPr/>
      <dgm:t>
        <a:bodyPr/>
        <a:lstStyle/>
        <a:p>
          <a:r>
            <a:rPr lang="ru-RU" dirty="0" smtClean="0"/>
            <a:t>Наблюдение за поведением</a:t>
          </a:r>
          <a:endParaRPr lang="ru-RU" dirty="0"/>
        </a:p>
      </dgm:t>
    </dgm:pt>
    <dgm:pt modelId="{80341F1A-ACD6-4788-A046-CDC74EF9B1C2}" type="parTrans" cxnId="{2A006CF2-77D4-47D5-BFAD-2456CF19035B}">
      <dgm:prSet/>
      <dgm:spPr/>
      <dgm:t>
        <a:bodyPr/>
        <a:lstStyle/>
        <a:p>
          <a:endParaRPr lang="ru-RU"/>
        </a:p>
      </dgm:t>
    </dgm:pt>
    <dgm:pt modelId="{30FDB494-3C64-46F5-B772-F5114B5C2925}" type="sibTrans" cxnId="{2A006CF2-77D4-47D5-BFAD-2456CF19035B}">
      <dgm:prSet/>
      <dgm:spPr/>
      <dgm:t>
        <a:bodyPr/>
        <a:lstStyle/>
        <a:p>
          <a:endParaRPr lang="ru-RU"/>
        </a:p>
      </dgm:t>
    </dgm:pt>
    <dgm:pt modelId="{8EFFCD6F-7831-468A-B563-BDAD3EA772C9}">
      <dgm:prSet phldrT="[Текст]"/>
      <dgm:spPr/>
      <dgm:t>
        <a:bodyPr/>
        <a:lstStyle/>
        <a:p>
          <a:r>
            <a:rPr lang="ru-RU" dirty="0" smtClean="0"/>
            <a:t>Создание воспитывающих ситуаций, дилемм</a:t>
          </a:r>
          <a:endParaRPr lang="ru-RU" dirty="0"/>
        </a:p>
      </dgm:t>
    </dgm:pt>
    <dgm:pt modelId="{C4BA4770-7230-4B94-AD0F-ECEBB1E467A8}" type="parTrans" cxnId="{73367AB1-5089-49D7-8866-538370802343}">
      <dgm:prSet/>
      <dgm:spPr/>
      <dgm:t>
        <a:bodyPr/>
        <a:lstStyle/>
        <a:p>
          <a:endParaRPr lang="ru-RU"/>
        </a:p>
      </dgm:t>
    </dgm:pt>
    <dgm:pt modelId="{C0050B2A-2BC6-4FBF-8FBD-045000F1B62E}" type="sibTrans" cxnId="{73367AB1-5089-49D7-8866-538370802343}">
      <dgm:prSet/>
      <dgm:spPr/>
      <dgm:t>
        <a:bodyPr/>
        <a:lstStyle/>
        <a:p>
          <a:endParaRPr lang="ru-RU"/>
        </a:p>
      </dgm:t>
    </dgm:pt>
    <dgm:pt modelId="{528BD420-8617-423F-8083-678ADDAEB301}">
      <dgm:prSet phldrT="[Текст]"/>
      <dgm:spPr/>
      <dgm:t>
        <a:bodyPr/>
        <a:lstStyle/>
        <a:p>
          <a:r>
            <a:rPr lang="ru-RU" dirty="0" smtClean="0"/>
            <a:t>Ценностно-смысловые установки</a:t>
          </a:r>
          <a:endParaRPr lang="ru-RU" dirty="0"/>
        </a:p>
      </dgm:t>
    </dgm:pt>
    <dgm:pt modelId="{470959D2-1B7C-421C-9F2C-25900CAC64E8}" type="parTrans" cxnId="{B0E321B2-C668-4083-BBC7-4C70D6A27EA3}">
      <dgm:prSet/>
      <dgm:spPr/>
      <dgm:t>
        <a:bodyPr/>
        <a:lstStyle/>
        <a:p>
          <a:endParaRPr lang="ru-RU"/>
        </a:p>
      </dgm:t>
    </dgm:pt>
    <dgm:pt modelId="{DEEB529E-F9BF-4D98-8A19-FEEE4B338A52}" type="sibTrans" cxnId="{B0E321B2-C668-4083-BBC7-4C70D6A27EA3}">
      <dgm:prSet/>
      <dgm:spPr/>
      <dgm:t>
        <a:bodyPr/>
        <a:lstStyle/>
        <a:p>
          <a:endParaRPr lang="ru-RU"/>
        </a:p>
      </dgm:t>
    </dgm:pt>
    <dgm:pt modelId="{34158FAC-22A8-4A67-8367-2E63F3182535}">
      <dgm:prSet phldrT="[Текст]"/>
      <dgm:spPr/>
      <dgm:t>
        <a:bodyPr/>
        <a:lstStyle/>
        <a:p>
          <a:r>
            <a:rPr lang="ru-RU" dirty="0" smtClean="0"/>
            <a:t>Анкетирование</a:t>
          </a:r>
          <a:endParaRPr lang="ru-RU" dirty="0"/>
        </a:p>
      </dgm:t>
    </dgm:pt>
    <dgm:pt modelId="{5256A1EF-CB48-48F4-9332-F6E890FF223F}" type="parTrans" cxnId="{8B1DA638-2365-4EA8-9A54-123BFFE923C2}">
      <dgm:prSet/>
      <dgm:spPr/>
      <dgm:t>
        <a:bodyPr/>
        <a:lstStyle/>
        <a:p>
          <a:endParaRPr lang="ru-RU"/>
        </a:p>
      </dgm:t>
    </dgm:pt>
    <dgm:pt modelId="{80F0A018-AF25-4FED-84DC-FF963E973BEF}" type="sibTrans" cxnId="{8B1DA638-2365-4EA8-9A54-123BFFE923C2}">
      <dgm:prSet/>
      <dgm:spPr/>
      <dgm:t>
        <a:bodyPr/>
        <a:lstStyle/>
        <a:p>
          <a:endParaRPr lang="ru-RU"/>
        </a:p>
      </dgm:t>
    </dgm:pt>
    <dgm:pt modelId="{BAFC9A08-F63A-4DC2-8863-C3C1221834EC}">
      <dgm:prSet phldrT="[Текст]"/>
      <dgm:spPr/>
      <dgm:t>
        <a:bodyPr/>
        <a:lstStyle/>
        <a:p>
          <a:r>
            <a:rPr lang="ru-RU" dirty="0" smtClean="0"/>
            <a:t>Моральные дилеммы</a:t>
          </a:r>
          <a:endParaRPr lang="ru-RU" dirty="0"/>
        </a:p>
      </dgm:t>
    </dgm:pt>
    <dgm:pt modelId="{40D6E715-349F-4979-BF47-99E2710D3BE5}" type="parTrans" cxnId="{7A878324-691C-4110-83F5-5981639A6BE5}">
      <dgm:prSet/>
      <dgm:spPr/>
      <dgm:t>
        <a:bodyPr/>
        <a:lstStyle/>
        <a:p>
          <a:endParaRPr lang="ru-RU"/>
        </a:p>
      </dgm:t>
    </dgm:pt>
    <dgm:pt modelId="{68CBF04E-3231-4D58-8D20-619BF5A99B06}" type="sibTrans" cxnId="{7A878324-691C-4110-83F5-5981639A6BE5}">
      <dgm:prSet/>
      <dgm:spPr/>
      <dgm:t>
        <a:bodyPr/>
        <a:lstStyle/>
        <a:p>
          <a:endParaRPr lang="ru-RU"/>
        </a:p>
      </dgm:t>
    </dgm:pt>
    <dgm:pt modelId="{7FDC2A74-488E-4990-B76E-D18DF675B5EE}">
      <dgm:prSet/>
      <dgm:spPr/>
      <dgm:t>
        <a:bodyPr/>
        <a:lstStyle/>
        <a:p>
          <a:r>
            <a:rPr lang="ru-RU" dirty="0" smtClean="0"/>
            <a:t>Общественная активность</a:t>
          </a:r>
          <a:endParaRPr lang="ru-RU" dirty="0"/>
        </a:p>
      </dgm:t>
    </dgm:pt>
    <dgm:pt modelId="{E9DB7871-92B2-4FD6-B158-3263172FD764}" type="parTrans" cxnId="{33F25916-CBA6-41B6-8A4B-26E7FEC08132}">
      <dgm:prSet/>
      <dgm:spPr/>
      <dgm:t>
        <a:bodyPr/>
        <a:lstStyle/>
        <a:p>
          <a:endParaRPr lang="ru-RU"/>
        </a:p>
      </dgm:t>
    </dgm:pt>
    <dgm:pt modelId="{CCA421C2-C9C1-4E4C-9258-55CE277A410F}" type="sibTrans" cxnId="{33F25916-CBA6-41B6-8A4B-26E7FEC08132}">
      <dgm:prSet/>
      <dgm:spPr/>
      <dgm:t>
        <a:bodyPr/>
        <a:lstStyle/>
        <a:p>
          <a:endParaRPr lang="ru-RU"/>
        </a:p>
      </dgm:t>
    </dgm:pt>
    <dgm:pt modelId="{A685358B-3EBC-46B8-B1DB-4092D073100F}">
      <dgm:prSet/>
      <dgm:spPr/>
      <dgm:t>
        <a:bodyPr/>
        <a:lstStyle/>
        <a:p>
          <a:r>
            <a:rPr lang="ru-RU" dirty="0" smtClean="0"/>
            <a:t>Ранжирование</a:t>
          </a:r>
          <a:endParaRPr lang="ru-RU" dirty="0"/>
        </a:p>
      </dgm:t>
    </dgm:pt>
    <dgm:pt modelId="{F6C14FAF-7CA5-46DF-B569-019DDDE38E24}" type="parTrans" cxnId="{DF762A71-A7EA-47BD-8564-0604291490E5}">
      <dgm:prSet/>
      <dgm:spPr/>
      <dgm:t>
        <a:bodyPr/>
        <a:lstStyle/>
        <a:p>
          <a:endParaRPr lang="ru-RU"/>
        </a:p>
      </dgm:t>
    </dgm:pt>
    <dgm:pt modelId="{A5E993C0-A6AF-4D04-8516-2BE6711243DF}" type="sibTrans" cxnId="{DF762A71-A7EA-47BD-8564-0604291490E5}">
      <dgm:prSet/>
      <dgm:spPr/>
      <dgm:t>
        <a:bodyPr/>
        <a:lstStyle/>
        <a:p>
          <a:endParaRPr lang="ru-RU"/>
        </a:p>
      </dgm:t>
    </dgm:pt>
    <dgm:pt modelId="{FBE05388-FE51-4160-BB7A-C2D01A607BB6}">
      <dgm:prSet/>
      <dgm:spPr/>
      <dgm:t>
        <a:bodyPr/>
        <a:lstStyle/>
        <a:p>
          <a:r>
            <a:rPr lang="ru-RU" dirty="0" smtClean="0"/>
            <a:t>Игра, КТД</a:t>
          </a:r>
          <a:endParaRPr lang="ru-RU" dirty="0"/>
        </a:p>
      </dgm:t>
    </dgm:pt>
    <dgm:pt modelId="{02355B8D-17D1-466C-B749-95F08E1B7132}" type="parTrans" cxnId="{5D30500D-08CC-41BB-A3BB-8E81E766C2CC}">
      <dgm:prSet/>
      <dgm:spPr/>
      <dgm:t>
        <a:bodyPr/>
        <a:lstStyle/>
        <a:p>
          <a:endParaRPr lang="ru-RU"/>
        </a:p>
      </dgm:t>
    </dgm:pt>
    <dgm:pt modelId="{F3192F16-7A58-4158-9C7E-10E3112F0CFD}" type="sibTrans" cxnId="{5D30500D-08CC-41BB-A3BB-8E81E766C2CC}">
      <dgm:prSet/>
      <dgm:spPr/>
      <dgm:t>
        <a:bodyPr/>
        <a:lstStyle/>
        <a:p>
          <a:endParaRPr lang="ru-RU"/>
        </a:p>
      </dgm:t>
    </dgm:pt>
    <dgm:pt modelId="{495CA551-852C-402F-8F99-AC675CDCB79B}">
      <dgm:prSet/>
      <dgm:spPr/>
      <dgm:t>
        <a:bodyPr/>
        <a:lstStyle/>
        <a:p>
          <a:r>
            <a:rPr lang="ru-RU" dirty="0" smtClean="0"/>
            <a:t>Учебная самостоятельность</a:t>
          </a:r>
          <a:endParaRPr lang="ru-RU" dirty="0"/>
        </a:p>
      </dgm:t>
    </dgm:pt>
    <dgm:pt modelId="{B4EF2A3A-0AE2-4CB7-9B27-63DD86BCB41B}" type="parTrans" cxnId="{0694538D-9BA6-40B6-8AC9-00EB95537CD3}">
      <dgm:prSet/>
      <dgm:spPr/>
      <dgm:t>
        <a:bodyPr/>
        <a:lstStyle/>
        <a:p>
          <a:endParaRPr lang="ru-RU"/>
        </a:p>
      </dgm:t>
    </dgm:pt>
    <dgm:pt modelId="{DEA0138D-F20D-4DAB-911D-77A64FD47DD3}" type="sibTrans" cxnId="{0694538D-9BA6-40B6-8AC9-00EB95537CD3}">
      <dgm:prSet/>
      <dgm:spPr/>
      <dgm:t>
        <a:bodyPr/>
        <a:lstStyle/>
        <a:p>
          <a:endParaRPr lang="ru-RU"/>
        </a:p>
      </dgm:t>
    </dgm:pt>
    <dgm:pt modelId="{8601A105-1895-4F49-98F6-34ED5DD65314}">
      <dgm:prSet/>
      <dgm:spPr/>
      <dgm:t>
        <a:bodyPr/>
        <a:lstStyle/>
        <a:p>
          <a:r>
            <a:rPr lang="ru-RU" dirty="0" smtClean="0"/>
            <a:t>Наблюдение за работой над проектом</a:t>
          </a:r>
          <a:endParaRPr lang="ru-RU" dirty="0"/>
        </a:p>
      </dgm:t>
    </dgm:pt>
    <dgm:pt modelId="{BB64F73B-00CE-462E-9562-EE4B695B4DFF}" type="parTrans" cxnId="{3ADBFAEF-E07A-46BE-903B-A9C7A5E9FBB6}">
      <dgm:prSet/>
      <dgm:spPr/>
      <dgm:t>
        <a:bodyPr/>
        <a:lstStyle/>
        <a:p>
          <a:endParaRPr lang="ru-RU"/>
        </a:p>
      </dgm:t>
    </dgm:pt>
    <dgm:pt modelId="{5264F0BC-A16C-473E-96FC-B7F1DD4F18CA}" type="sibTrans" cxnId="{3ADBFAEF-E07A-46BE-903B-A9C7A5E9FBB6}">
      <dgm:prSet/>
      <dgm:spPr/>
      <dgm:t>
        <a:bodyPr/>
        <a:lstStyle/>
        <a:p>
          <a:endParaRPr lang="ru-RU"/>
        </a:p>
      </dgm:t>
    </dgm:pt>
    <dgm:pt modelId="{1BCB8BA5-8303-405E-915D-DC03B1935044}">
      <dgm:prSet/>
      <dgm:spPr/>
      <dgm:t>
        <a:bodyPr/>
        <a:lstStyle/>
        <a:p>
          <a:r>
            <a:rPr lang="ru-RU" dirty="0" smtClean="0"/>
            <a:t>Анкетирование</a:t>
          </a:r>
          <a:endParaRPr lang="ru-RU" dirty="0"/>
        </a:p>
      </dgm:t>
    </dgm:pt>
    <dgm:pt modelId="{27C16C2B-23E2-4CDB-A44C-303D06583FD0}" type="parTrans" cxnId="{0AF4175C-3F8B-4AE2-9B6C-F4E8286471EA}">
      <dgm:prSet/>
      <dgm:spPr/>
      <dgm:t>
        <a:bodyPr/>
        <a:lstStyle/>
        <a:p>
          <a:endParaRPr lang="ru-RU"/>
        </a:p>
      </dgm:t>
    </dgm:pt>
    <dgm:pt modelId="{10C931CA-44E4-476B-A8D7-D258E6744BDB}" type="sibTrans" cxnId="{0AF4175C-3F8B-4AE2-9B6C-F4E8286471EA}">
      <dgm:prSet/>
      <dgm:spPr/>
      <dgm:t>
        <a:bodyPr/>
        <a:lstStyle/>
        <a:p>
          <a:endParaRPr lang="ru-RU"/>
        </a:p>
      </dgm:t>
    </dgm:pt>
    <dgm:pt modelId="{0F3E57CB-8BDC-4AD1-B370-934954A25B4C}" type="pres">
      <dgm:prSet presAssocID="{C126D98F-63BC-4B12-BB53-561CAB6AFAA9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4651065E-3D98-4D83-B7DD-BF31D32F053B}" type="pres">
      <dgm:prSet presAssocID="{E91F257B-CBF2-4844-9109-BBA560FD6EA9}" presName="thickLine" presStyleLbl="alignNode1" presStyleIdx="0" presStyleCnt="4"/>
      <dgm:spPr/>
    </dgm:pt>
    <dgm:pt modelId="{8AD4A50B-0D2D-4A0A-ADF3-29541DB219A7}" type="pres">
      <dgm:prSet presAssocID="{E91F257B-CBF2-4844-9109-BBA560FD6EA9}" presName="horz1" presStyleCnt="0"/>
      <dgm:spPr/>
    </dgm:pt>
    <dgm:pt modelId="{E1090F8A-8F88-4CCB-AE57-944A95DED5B1}" type="pres">
      <dgm:prSet presAssocID="{E91F257B-CBF2-4844-9109-BBA560FD6EA9}" presName="tx1" presStyleLbl="revTx" presStyleIdx="0" presStyleCnt="12"/>
      <dgm:spPr/>
      <dgm:t>
        <a:bodyPr/>
        <a:lstStyle/>
        <a:p>
          <a:endParaRPr lang="ru-RU"/>
        </a:p>
      </dgm:t>
    </dgm:pt>
    <dgm:pt modelId="{AF5E2C5A-C6FE-42BB-B6B7-54522DC6B82E}" type="pres">
      <dgm:prSet presAssocID="{E91F257B-CBF2-4844-9109-BBA560FD6EA9}" presName="vert1" presStyleCnt="0"/>
      <dgm:spPr/>
    </dgm:pt>
    <dgm:pt modelId="{1C0D647F-65C0-4141-9BC8-DBF2845D1EF0}" type="pres">
      <dgm:prSet presAssocID="{018BD331-2852-4368-A1F7-70927B8E1EB0}" presName="vertSpace2a" presStyleCnt="0"/>
      <dgm:spPr/>
    </dgm:pt>
    <dgm:pt modelId="{105D3D77-2893-4C8C-8CC0-BEF365E1D92B}" type="pres">
      <dgm:prSet presAssocID="{018BD331-2852-4368-A1F7-70927B8E1EB0}" presName="horz2" presStyleCnt="0"/>
      <dgm:spPr/>
    </dgm:pt>
    <dgm:pt modelId="{C814669F-72FF-432E-89AB-6923E60C1D84}" type="pres">
      <dgm:prSet presAssocID="{018BD331-2852-4368-A1F7-70927B8E1EB0}" presName="horzSpace2" presStyleCnt="0"/>
      <dgm:spPr/>
    </dgm:pt>
    <dgm:pt modelId="{8F01B426-902A-4C13-94B4-5B812171C32C}" type="pres">
      <dgm:prSet presAssocID="{018BD331-2852-4368-A1F7-70927B8E1EB0}" presName="tx2" presStyleLbl="revTx" presStyleIdx="1" presStyleCnt="12"/>
      <dgm:spPr/>
      <dgm:t>
        <a:bodyPr/>
        <a:lstStyle/>
        <a:p>
          <a:endParaRPr lang="ru-RU"/>
        </a:p>
      </dgm:t>
    </dgm:pt>
    <dgm:pt modelId="{1F8F256D-E599-4956-9437-3BA256273808}" type="pres">
      <dgm:prSet presAssocID="{018BD331-2852-4368-A1F7-70927B8E1EB0}" presName="vert2" presStyleCnt="0"/>
      <dgm:spPr/>
    </dgm:pt>
    <dgm:pt modelId="{F6B19CD1-233C-4202-944E-A56B07F879F5}" type="pres">
      <dgm:prSet presAssocID="{018BD331-2852-4368-A1F7-70927B8E1EB0}" presName="thinLine2b" presStyleLbl="callout" presStyleIdx="0" presStyleCnt="8"/>
      <dgm:spPr/>
    </dgm:pt>
    <dgm:pt modelId="{832BAF27-6FF1-4181-8C8C-DDF537376FA5}" type="pres">
      <dgm:prSet presAssocID="{018BD331-2852-4368-A1F7-70927B8E1EB0}" presName="vertSpace2b" presStyleCnt="0"/>
      <dgm:spPr/>
    </dgm:pt>
    <dgm:pt modelId="{F4FB5525-1A91-4C2B-B486-E3C97857B9C9}" type="pres">
      <dgm:prSet presAssocID="{8EFFCD6F-7831-468A-B563-BDAD3EA772C9}" presName="horz2" presStyleCnt="0"/>
      <dgm:spPr/>
    </dgm:pt>
    <dgm:pt modelId="{63E9B76F-1CEF-4EF4-AD99-E24F382B3E99}" type="pres">
      <dgm:prSet presAssocID="{8EFFCD6F-7831-468A-B563-BDAD3EA772C9}" presName="horzSpace2" presStyleCnt="0"/>
      <dgm:spPr/>
    </dgm:pt>
    <dgm:pt modelId="{B279ACCA-7745-4438-8CF5-D5F610DE23B3}" type="pres">
      <dgm:prSet presAssocID="{8EFFCD6F-7831-468A-B563-BDAD3EA772C9}" presName="tx2" presStyleLbl="revTx" presStyleIdx="2" presStyleCnt="12"/>
      <dgm:spPr/>
      <dgm:t>
        <a:bodyPr/>
        <a:lstStyle/>
        <a:p>
          <a:endParaRPr lang="ru-RU"/>
        </a:p>
      </dgm:t>
    </dgm:pt>
    <dgm:pt modelId="{51DDF062-88E1-49F1-8F9E-1B0282B3BE37}" type="pres">
      <dgm:prSet presAssocID="{8EFFCD6F-7831-468A-B563-BDAD3EA772C9}" presName="vert2" presStyleCnt="0"/>
      <dgm:spPr/>
    </dgm:pt>
    <dgm:pt modelId="{6A84AC24-D9FC-4235-AE7C-78E15194F0EE}" type="pres">
      <dgm:prSet presAssocID="{8EFFCD6F-7831-468A-B563-BDAD3EA772C9}" presName="thinLine2b" presStyleLbl="callout" presStyleIdx="1" presStyleCnt="8"/>
      <dgm:spPr/>
    </dgm:pt>
    <dgm:pt modelId="{7481578D-08A2-4CE4-A039-8115BA6A9356}" type="pres">
      <dgm:prSet presAssocID="{8EFFCD6F-7831-468A-B563-BDAD3EA772C9}" presName="vertSpace2b" presStyleCnt="0"/>
      <dgm:spPr/>
    </dgm:pt>
    <dgm:pt modelId="{113B093A-2D6C-4928-BB26-B75A596990D8}" type="pres">
      <dgm:prSet presAssocID="{7FDC2A74-488E-4990-B76E-D18DF675B5EE}" presName="thickLine" presStyleLbl="alignNode1" presStyleIdx="1" presStyleCnt="4"/>
      <dgm:spPr/>
    </dgm:pt>
    <dgm:pt modelId="{94AA72B1-D2FE-4B82-88AE-D3DCB5FA31C4}" type="pres">
      <dgm:prSet presAssocID="{7FDC2A74-488E-4990-B76E-D18DF675B5EE}" presName="horz1" presStyleCnt="0"/>
      <dgm:spPr/>
    </dgm:pt>
    <dgm:pt modelId="{898A40AA-6CE0-469B-BA85-0510499D1C62}" type="pres">
      <dgm:prSet presAssocID="{7FDC2A74-488E-4990-B76E-D18DF675B5EE}" presName="tx1" presStyleLbl="revTx" presStyleIdx="3" presStyleCnt="12"/>
      <dgm:spPr/>
      <dgm:t>
        <a:bodyPr/>
        <a:lstStyle/>
        <a:p>
          <a:endParaRPr lang="ru-RU"/>
        </a:p>
      </dgm:t>
    </dgm:pt>
    <dgm:pt modelId="{F590C32E-F4DA-41AC-A62D-E320F4E03CBA}" type="pres">
      <dgm:prSet presAssocID="{7FDC2A74-488E-4990-B76E-D18DF675B5EE}" presName="vert1" presStyleCnt="0"/>
      <dgm:spPr/>
    </dgm:pt>
    <dgm:pt modelId="{9A0F5062-EF17-4DBA-AD96-1A11E74C8D5C}" type="pres">
      <dgm:prSet presAssocID="{FBE05388-FE51-4160-BB7A-C2D01A607BB6}" presName="vertSpace2a" presStyleCnt="0"/>
      <dgm:spPr/>
    </dgm:pt>
    <dgm:pt modelId="{D038375A-F09A-4CD5-AAD0-DEF6B583AB6E}" type="pres">
      <dgm:prSet presAssocID="{FBE05388-FE51-4160-BB7A-C2D01A607BB6}" presName="horz2" presStyleCnt="0"/>
      <dgm:spPr/>
    </dgm:pt>
    <dgm:pt modelId="{F4666171-DCF2-4D5A-99CA-90771F226893}" type="pres">
      <dgm:prSet presAssocID="{FBE05388-FE51-4160-BB7A-C2D01A607BB6}" presName="horzSpace2" presStyleCnt="0"/>
      <dgm:spPr/>
    </dgm:pt>
    <dgm:pt modelId="{197D1CBB-BF51-49BF-9087-ACBA760D3D80}" type="pres">
      <dgm:prSet presAssocID="{FBE05388-FE51-4160-BB7A-C2D01A607BB6}" presName="tx2" presStyleLbl="revTx" presStyleIdx="4" presStyleCnt="12"/>
      <dgm:spPr/>
      <dgm:t>
        <a:bodyPr/>
        <a:lstStyle/>
        <a:p>
          <a:endParaRPr lang="ru-RU"/>
        </a:p>
      </dgm:t>
    </dgm:pt>
    <dgm:pt modelId="{2F0BF5A7-0B7A-4882-8B46-97FB40CDEA93}" type="pres">
      <dgm:prSet presAssocID="{FBE05388-FE51-4160-BB7A-C2D01A607BB6}" presName="vert2" presStyleCnt="0"/>
      <dgm:spPr/>
    </dgm:pt>
    <dgm:pt modelId="{F209D6AD-5C19-4C27-B3CD-2CC64D8C3E21}" type="pres">
      <dgm:prSet presAssocID="{FBE05388-FE51-4160-BB7A-C2D01A607BB6}" presName="thinLine2b" presStyleLbl="callout" presStyleIdx="2" presStyleCnt="8"/>
      <dgm:spPr/>
    </dgm:pt>
    <dgm:pt modelId="{6F3F2DFF-3295-4DB9-AB75-BB03222D7259}" type="pres">
      <dgm:prSet presAssocID="{FBE05388-FE51-4160-BB7A-C2D01A607BB6}" presName="vertSpace2b" presStyleCnt="0"/>
      <dgm:spPr/>
    </dgm:pt>
    <dgm:pt modelId="{754CF043-27E1-41E9-8EBD-5B222193A91A}" type="pres">
      <dgm:prSet presAssocID="{A685358B-3EBC-46B8-B1DB-4092D073100F}" presName="horz2" presStyleCnt="0"/>
      <dgm:spPr/>
    </dgm:pt>
    <dgm:pt modelId="{D04034B9-761F-4EBF-9F7D-10DEC0E60614}" type="pres">
      <dgm:prSet presAssocID="{A685358B-3EBC-46B8-B1DB-4092D073100F}" presName="horzSpace2" presStyleCnt="0"/>
      <dgm:spPr/>
    </dgm:pt>
    <dgm:pt modelId="{0A8FCCAF-21FA-4BD6-9F8C-AAE417F4FB1C}" type="pres">
      <dgm:prSet presAssocID="{A685358B-3EBC-46B8-B1DB-4092D073100F}" presName="tx2" presStyleLbl="revTx" presStyleIdx="5" presStyleCnt="12"/>
      <dgm:spPr/>
      <dgm:t>
        <a:bodyPr/>
        <a:lstStyle/>
        <a:p>
          <a:endParaRPr lang="ru-RU"/>
        </a:p>
      </dgm:t>
    </dgm:pt>
    <dgm:pt modelId="{56EF4C5A-1CE5-4EE4-972E-403F9BA22AD9}" type="pres">
      <dgm:prSet presAssocID="{A685358B-3EBC-46B8-B1DB-4092D073100F}" presName="vert2" presStyleCnt="0"/>
      <dgm:spPr/>
    </dgm:pt>
    <dgm:pt modelId="{38190019-9776-41D8-9836-9447CC23046D}" type="pres">
      <dgm:prSet presAssocID="{A685358B-3EBC-46B8-B1DB-4092D073100F}" presName="thinLine2b" presStyleLbl="callout" presStyleIdx="3" presStyleCnt="8"/>
      <dgm:spPr/>
    </dgm:pt>
    <dgm:pt modelId="{B24E6CA0-4C22-4E21-89A7-9B1B14D9E9FC}" type="pres">
      <dgm:prSet presAssocID="{A685358B-3EBC-46B8-B1DB-4092D073100F}" presName="vertSpace2b" presStyleCnt="0"/>
      <dgm:spPr/>
    </dgm:pt>
    <dgm:pt modelId="{98444885-9468-45D3-9105-6FA7A2A6DACD}" type="pres">
      <dgm:prSet presAssocID="{528BD420-8617-423F-8083-678ADDAEB301}" presName="thickLine" presStyleLbl="alignNode1" presStyleIdx="2" presStyleCnt="4"/>
      <dgm:spPr/>
    </dgm:pt>
    <dgm:pt modelId="{A73C0F64-9D4F-43C0-A432-89DAED7295B0}" type="pres">
      <dgm:prSet presAssocID="{528BD420-8617-423F-8083-678ADDAEB301}" presName="horz1" presStyleCnt="0"/>
      <dgm:spPr/>
    </dgm:pt>
    <dgm:pt modelId="{0F64B12F-27D5-4BBD-B9D4-9AA1345E978F}" type="pres">
      <dgm:prSet presAssocID="{528BD420-8617-423F-8083-678ADDAEB301}" presName="tx1" presStyleLbl="revTx" presStyleIdx="6" presStyleCnt="12"/>
      <dgm:spPr/>
      <dgm:t>
        <a:bodyPr/>
        <a:lstStyle/>
        <a:p>
          <a:endParaRPr lang="ru-RU"/>
        </a:p>
      </dgm:t>
    </dgm:pt>
    <dgm:pt modelId="{3D3B446C-31A3-4027-BE67-717F041219B5}" type="pres">
      <dgm:prSet presAssocID="{528BD420-8617-423F-8083-678ADDAEB301}" presName="vert1" presStyleCnt="0"/>
      <dgm:spPr/>
    </dgm:pt>
    <dgm:pt modelId="{A0AD3B04-2DD9-49C9-A326-4DAD8489449D}" type="pres">
      <dgm:prSet presAssocID="{34158FAC-22A8-4A67-8367-2E63F3182535}" presName="vertSpace2a" presStyleCnt="0"/>
      <dgm:spPr/>
    </dgm:pt>
    <dgm:pt modelId="{A1318FFA-E040-44D0-B9CA-406F15E9A87F}" type="pres">
      <dgm:prSet presAssocID="{34158FAC-22A8-4A67-8367-2E63F3182535}" presName="horz2" presStyleCnt="0"/>
      <dgm:spPr/>
    </dgm:pt>
    <dgm:pt modelId="{A49624FC-65B5-4C24-9282-BF729A433739}" type="pres">
      <dgm:prSet presAssocID="{34158FAC-22A8-4A67-8367-2E63F3182535}" presName="horzSpace2" presStyleCnt="0"/>
      <dgm:spPr/>
    </dgm:pt>
    <dgm:pt modelId="{4B6EB6CE-0EB5-4C59-81CD-B9E00E9A290A}" type="pres">
      <dgm:prSet presAssocID="{34158FAC-22A8-4A67-8367-2E63F3182535}" presName="tx2" presStyleLbl="revTx" presStyleIdx="7" presStyleCnt="12"/>
      <dgm:spPr/>
      <dgm:t>
        <a:bodyPr/>
        <a:lstStyle/>
        <a:p>
          <a:endParaRPr lang="ru-RU"/>
        </a:p>
      </dgm:t>
    </dgm:pt>
    <dgm:pt modelId="{C0FB72FB-F386-492C-9359-4847166C9154}" type="pres">
      <dgm:prSet presAssocID="{34158FAC-22A8-4A67-8367-2E63F3182535}" presName="vert2" presStyleCnt="0"/>
      <dgm:spPr/>
    </dgm:pt>
    <dgm:pt modelId="{6CFA9C3C-DA48-44EC-98E5-0B87753420DB}" type="pres">
      <dgm:prSet presAssocID="{34158FAC-22A8-4A67-8367-2E63F3182535}" presName="thinLine2b" presStyleLbl="callout" presStyleIdx="4" presStyleCnt="8"/>
      <dgm:spPr/>
    </dgm:pt>
    <dgm:pt modelId="{ACBACB27-29CC-4F89-B805-DB0A5021E02F}" type="pres">
      <dgm:prSet presAssocID="{34158FAC-22A8-4A67-8367-2E63F3182535}" presName="vertSpace2b" presStyleCnt="0"/>
      <dgm:spPr/>
    </dgm:pt>
    <dgm:pt modelId="{2B9CBE48-1A5F-4117-9E21-8C69501A8519}" type="pres">
      <dgm:prSet presAssocID="{BAFC9A08-F63A-4DC2-8863-C3C1221834EC}" presName="horz2" presStyleCnt="0"/>
      <dgm:spPr/>
    </dgm:pt>
    <dgm:pt modelId="{651876FE-6A61-488D-AC2B-FA16336655C4}" type="pres">
      <dgm:prSet presAssocID="{BAFC9A08-F63A-4DC2-8863-C3C1221834EC}" presName="horzSpace2" presStyleCnt="0"/>
      <dgm:spPr/>
    </dgm:pt>
    <dgm:pt modelId="{93D29510-85D1-41C5-ABBA-20F3E5452389}" type="pres">
      <dgm:prSet presAssocID="{BAFC9A08-F63A-4DC2-8863-C3C1221834EC}" presName="tx2" presStyleLbl="revTx" presStyleIdx="8" presStyleCnt="12"/>
      <dgm:spPr/>
      <dgm:t>
        <a:bodyPr/>
        <a:lstStyle/>
        <a:p>
          <a:endParaRPr lang="ru-RU"/>
        </a:p>
      </dgm:t>
    </dgm:pt>
    <dgm:pt modelId="{89F1D47D-B570-4469-BC76-E972062A1F9C}" type="pres">
      <dgm:prSet presAssocID="{BAFC9A08-F63A-4DC2-8863-C3C1221834EC}" presName="vert2" presStyleCnt="0"/>
      <dgm:spPr/>
    </dgm:pt>
    <dgm:pt modelId="{B2B12815-7F08-4338-95E9-CC392DBEA7BE}" type="pres">
      <dgm:prSet presAssocID="{BAFC9A08-F63A-4DC2-8863-C3C1221834EC}" presName="thinLine2b" presStyleLbl="callout" presStyleIdx="5" presStyleCnt="8"/>
      <dgm:spPr/>
    </dgm:pt>
    <dgm:pt modelId="{82019958-66F9-4422-84E1-427A969A0D4D}" type="pres">
      <dgm:prSet presAssocID="{BAFC9A08-F63A-4DC2-8863-C3C1221834EC}" presName="vertSpace2b" presStyleCnt="0"/>
      <dgm:spPr/>
    </dgm:pt>
    <dgm:pt modelId="{E61EFCD3-8457-407C-BE1F-9CA1A2FEE67D}" type="pres">
      <dgm:prSet presAssocID="{495CA551-852C-402F-8F99-AC675CDCB79B}" presName="thickLine" presStyleLbl="alignNode1" presStyleIdx="3" presStyleCnt="4"/>
      <dgm:spPr/>
    </dgm:pt>
    <dgm:pt modelId="{BEFD1EB6-837D-4547-808A-0AF81DE9A55C}" type="pres">
      <dgm:prSet presAssocID="{495CA551-852C-402F-8F99-AC675CDCB79B}" presName="horz1" presStyleCnt="0"/>
      <dgm:spPr/>
    </dgm:pt>
    <dgm:pt modelId="{A4197F6B-86ED-4FB0-B81D-C119DC701E0F}" type="pres">
      <dgm:prSet presAssocID="{495CA551-852C-402F-8F99-AC675CDCB79B}" presName="tx1" presStyleLbl="revTx" presStyleIdx="9" presStyleCnt="12"/>
      <dgm:spPr/>
      <dgm:t>
        <a:bodyPr/>
        <a:lstStyle/>
        <a:p>
          <a:endParaRPr lang="ru-RU"/>
        </a:p>
      </dgm:t>
    </dgm:pt>
    <dgm:pt modelId="{CDCBBDE5-7D0F-42EC-8408-1BC159E0A119}" type="pres">
      <dgm:prSet presAssocID="{495CA551-852C-402F-8F99-AC675CDCB79B}" presName="vert1" presStyleCnt="0"/>
      <dgm:spPr/>
    </dgm:pt>
    <dgm:pt modelId="{C2618400-2931-45AE-B124-CD2C85DDE203}" type="pres">
      <dgm:prSet presAssocID="{1BCB8BA5-8303-405E-915D-DC03B1935044}" presName="vertSpace2a" presStyleCnt="0"/>
      <dgm:spPr/>
    </dgm:pt>
    <dgm:pt modelId="{D148AEAE-BFF4-4D51-AD10-5EABE590F2E8}" type="pres">
      <dgm:prSet presAssocID="{1BCB8BA5-8303-405E-915D-DC03B1935044}" presName="horz2" presStyleCnt="0"/>
      <dgm:spPr/>
    </dgm:pt>
    <dgm:pt modelId="{2C352CA6-8300-4169-A987-35A59438E152}" type="pres">
      <dgm:prSet presAssocID="{1BCB8BA5-8303-405E-915D-DC03B1935044}" presName="horzSpace2" presStyleCnt="0"/>
      <dgm:spPr/>
    </dgm:pt>
    <dgm:pt modelId="{D48DCC83-FFD7-4CCC-938B-5A32A68E42B4}" type="pres">
      <dgm:prSet presAssocID="{1BCB8BA5-8303-405E-915D-DC03B1935044}" presName="tx2" presStyleLbl="revTx" presStyleIdx="10" presStyleCnt="12"/>
      <dgm:spPr/>
      <dgm:t>
        <a:bodyPr/>
        <a:lstStyle/>
        <a:p>
          <a:endParaRPr lang="ru-RU"/>
        </a:p>
      </dgm:t>
    </dgm:pt>
    <dgm:pt modelId="{322B342A-C5DA-481B-AC22-51F48987FAC8}" type="pres">
      <dgm:prSet presAssocID="{1BCB8BA5-8303-405E-915D-DC03B1935044}" presName="vert2" presStyleCnt="0"/>
      <dgm:spPr/>
    </dgm:pt>
    <dgm:pt modelId="{64133338-74CC-44A1-8EE8-27E55493D305}" type="pres">
      <dgm:prSet presAssocID="{1BCB8BA5-8303-405E-915D-DC03B1935044}" presName="thinLine2b" presStyleLbl="callout" presStyleIdx="6" presStyleCnt="8"/>
      <dgm:spPr/>
    </dgm:pt>
    <dgm:pt modelId="{1D0BE7F5-0A06-412C-BC7D-AFBD466AE36D}" type="pres">
      <dgm:prSet presAssocID="{1BCB8BA5-8303-405E-915D-DC03B1935044}" presName="vertSpace2b" presStyleCnt="0"/>
      <dgm:spPr/>
    </dgm:pt>
    <dgm:pt modelId="{027F9A39-4ADD-47C1-90E1-945E601B555D}" type="pres">
      <dgm:prSet presAssocID="{8601A105-1895-4F49-98F6-34ED5DD65314}" presName="horz2" presStyleCnt="0"/>
      <dgm:spPr/>
    </dgm:pt>
    <dgm:pt modelId="{71FA8BBE-0079-4BF6-AEE0-83E1230415E2}" type="pres">
      <dgm:prSet presAssocID="{8601A105-1895-4F49-98F6-34ED5DD65314}" presName="horzSpace2" presStyleCnt="0"/>
      <dgm:spPr/>
    </dgm:pt>
    <dgm:pt modelId="{AD56045F-F70D-4042-8E86-65BEE75CCBA6}" type="pres">
      <dgm:prSet presAssocID="{8601A105-1895-4F49-98F6-34ED5DD65314}" presName="tx2" presStyleLbl="revTx" presStyleIdx="11" presStyleCnt="12"/>
      <dgm:spPr/>
      <dgm:t>
        <a:bodyPr/>
        <a:lstStyle/>
        <a:p>
          <a:endParaRPr lang="ru-RU"/>
        </a:p>
      </dgm:t>
    </dgm:pt>
    <dgm:pt modelId="{D359851C-AC5F-4E8D-A370-7400CCE55516}" type="pres">
      <dgm:prSet presAssocID="{8601A105-1895-4F49-98F6-34ED5DD65314}" presName="vert2" presStyleCnt="0"/>
      <dgm:spPr/>
    </dgm:pt>
    <dgm:pt modelId="{6CE5CA5F-B0C0-4319-9501-DBA524FA6CA4}" type="pres">
      <dgm:prSet presAssocID="{8601A105-1895-4F49-98F6-34ED5DD65314}" presName="thinLine2b" presStyleLbl="callout" presStyleIdx="7" presStyleCnt="8"/>
      <dgm:spPr/>
    </dgm:pt>
    <dgm:pt modelId="{2769E819-6A9D-4969-98D6-388D28F66CE1}" type="pres">
      <dgm:prSet presAssocID="{8601A105-1895-4F49-98F6-34ED5DD65314}" presName="vertSpace2b" presStyleCnt="0"/>
      <dgm:spPr/>
    </dgm:pt>
  </dgm:ptLst>
  <dgm:cxnLst>
    <dgm:cxn modelId="{17810DC1-0AFA-4E79-84AB-FD58E502541C}" type="presOf" srcId="{34158FAC-22A8-4A67-8367-2E63F3182535}" destId="{4B6EB6CE-0EB5-4C59-81CD-B9E00E9A290A}" srcOrd="0" destOrd="0" presId="urn:microsoft.com/office/officeart/2008/layout/LinedList"/>
    <dgm:cxn modelId="{E522A4A0-873C-45C3-9A0C-5ABE145DF211}" type="presOf" srcId="{E91F257B-CBF2-4844-9109-BBA560FD6EA9}" destId="{E1090F8A-8F88-4CCB-AE57-944A95DED5B1}" srcOrd="0" destOrd="0" presId="urn:microsoft.com/office/officeart/2008/layout/LinedList"/>
    <dgm:cxn modelId="{A1265EC2-5BE8-45B5-B70B-FEE2F5633055}" type="presOf" srcId="{7FDC2A74-488E-4990-B76E-D18DF675B5EE}" destId="{898A40AA-6CE0-469B-BA85-0510499D1C62}" srcOrd="0" destOrd="0" presId="urn:microsoft.com/office/officeart/2008/layout/LinedList"/>
    <dgm:cxn modelId="{5FF199D2-0D52-4C8E-A4A7-69B173C6F4EC}" type="presOf" srcId="{495CA551-852C-402F-8F99-AC675CDCB79B}" destId="{A4197F6B-86ED-4FB0-B81D-C119DC701E0F}" srcOrd="0" destOrd="0" presId="urn:microsoft.com/office/officeart/2008/layout/LinedList"/>
    <dgm:cxn modelId="{987E04BF-13D0-49A4-8307-96A997F5A4F6}" type="presOf" srcId="{FBE05388-FE51-4160-BB7A-C2D01A607BB6}" destId="{197D1CBB-BF51-49BF-9087-ACBA760D3D80}" srcOrd="0" destOrd="0" presId="urn:microsoft.com/office/officeart/2008/layout/LinedList"/>
    <dgm:cxn modelId="{2A006CF2-77D4-47D5-BFAD-2456CF19035B}" srcId="{E91F257B-CBF2-4844-9109-BBA560FD6EA9}" destId="{018BD331-2852-4368-A1F7-70927B8E1EB0}" srcOrd="0" destOrd="0" parTransId="{80341F1A-ACD6-4788-A046-CDC74EF9B1C2}" sibTransId="{30FDB494-3C64-46F5-B772-F5114B5C2925}"/>
    <dgm:cxn modelId="{33F25916-CBA6-41B6-8A4B-26E7FEC08132}" srcId="{C126D98F-63BC-4B12-BB53-561CAB6AFAA9}" destId="{7FDC2A74-488E-4990-B76E-D18DF675B5EE}" srcOrd="1" destOrd="0" parTransId="{E9DB7871-92B2-4FD6-B158-3263172FD764}" sibTransId="{CCA421C2-C9C1-4E4C-9258-55CE277A410F}"/>
    <dgm:cxn modelId="{C0A68B3F-85A5-4038-AD58-69504C8DB879}" type="presOf" srcId="{8601A105-1895-4F49-98F6-34ED5DD65314}" destId="{AD56045F-F70D-4042-8E86-65BEE75CCBA6}" srcOrd="0" destOrd="0" presId="urn:microsoft.com/office/officeart/2008/layout/LinedList"/>
    <dgm:cxn modelId="{CEADB1E2-0E97-42DD-8FCE-AA2480AE5925}" type="presOf" srcId="{C126D98F-63BC-4B12-BB53-561CAB6AFAA9}" destId="{0F3E57CB-8BDC-4AD1-B370-934954A25B4C}" srcOrd="0" destOrd="0" presId="urn:microsoft.com/office/officeart/2008/layout/LinedList"/>
    <dgm:cxn modelId="{972AD860-5212-4E3C-8AC9-4A0E706C35C3}" type="presOf" srcId="{018BD331-2852-4368-A1F7-70927B8E1EB0}" destId="{8F01B426-902A-4C13-94B4-5B812171C32C}" srcOrd="0" destOrd="0" presId="urn:microsoft.com/office/officeart/2008/layout/LinedList"/>
    <dgm:cxn modelId="{3E37DA82-0610-47E8-9CFC-AEF788831F65}" type="presOf" srcId="{BAFC9A08-F63A-4DC2-8863-C3C1221834EC}" destId="{93D29510-85D1-41C5-ABBA-20F3E5452389}" srcOrd="0" destOrd="0" presId="urn:microsoft.com/office/officeart/2008/layout/LinedList"/>
    <dgm:cxn modelId="{D143235A-400F-4082-978E-183F46DCA0C6}" type="presOf" srcId="{528BD420-8617-423F-8083-678ADDAEB301}" destId="{0F64B12F-27D5-4BBD-B9D4-9AA1345E978F}" srcOrd="0" destOrd="0" presId="urn:microsoft.com/office/officeart/2008/layout/LinedList"/>
    <dgm:cxn modelId="{8B1DA638-2365-4EA8-9A54-123BFFE923C2}" srcId="{528BD420-8617-423F-8083-678ADDAEB301}" destId="{34158FAC-22A8-4A67-8367-2E63F3182535}" srcOrd="0" destOrd="0" parTransId="{5256A1EF-CB48-48F4-9332-F6E890FF223F}" sibTransId="{80F0A018-AF25-4FED-84DC-FF963E973BEF}"/>
    <dgm:cxn modelId="{3A6AE362-2A52-4E0E-B137-E5396ABA09A5}" srcId="{C126D98F-63BC-4B12-BB53-561CAB6AFAA9}" destId="{E91F257B-CBF2-4844-9109-BBA560FD6EA9}" srcOrd="0" destOrd="0" parTransId="{E2D0C1ED-E81C-4715-90DC-EA870C28C414}" sibTransId="{9339FBC9-3B3B-4B16-B561-B29E68D1FF61}"/>
    <dgm:cxn modelId="{DF762A71-A7EA-47BD-8564-0604291490E5}" srcId="{7FDC2A74-488E-4990-B76E-D18DF675B5EE}" destId="{A685358B-3EBC-46B8-B1DB-4092D073100F}" srcOrd="1" destOrd="0" parTransId="{F6C14FAF-7CA5-46DF-B569-019DDDE38E24}" sibTransId="{A5E993C0-A6AF-4D04-8516-2BE6711243DF}"/>
    <dgm:cxn modelId="{73367AB1-5089-49D7-8866-538370802343}" srcId="{E91F257B-CBF2-4844-9109-BBA560FD6EA9}" destId="{8EFFCD6F-7831-468A-B563-BDAD3EA772C9}" srcOrd="1" destOrd="0" parTransId="{C4BA4770-7230-4B94-AD0F-ECEBB1E467A8}" sibTransId="{C0050B2A-2BC6-4FBF-8FBD-045000F1B62E}"/>
    <dgm:cxn modelId="{66F61E67-D7FD-4984-9644-F7864BF8D839}" type="presOf" srcId="{A685358B-3EBC-46B8-B1DB-4092D073100F}" destId="{0A8FCCAF-21FA-4BD6-9F8C-AAE417F4FB1C}" srcOrd="0" destOrd="0" presId="urn:microsoft.com/office/officeart/2008/layout/LinedList"/>
    <dgm:cxn modelId="{5D30500D-08CC-41BB-A3BB-8E81E766C2CC}" srcId="{7FDC2A74-488E-4990-B76E-D18DF675B5EE}" destId="{FBE05388-FE51-4160-BB7A-C2D01A607BB6}" srcOrd="0" destOrd="0" parTransId="{02355B8D-17D1-466C-B749-95F08E1B7132}" sibTransId="{F3192F16-7A58-4158-9C7E-10E3112F0CFD}"/>
    <dgm:cxn modelId="{0AF4175C-3F8B-4AE2-9B6C-F4E8286471EA}" srcId="{495CA551-852C-402F-8F99-AC675CDCB79B}" destId="{1BCB8BA5-8303-405E-915D-DC03B1935044}" srcOrd="0" destOrd="0" parTransId="{27C16C2B-23E2-4CDB-A44C-303D06583FD0}" sibTransId="{10C931CA-44E4-476B-A8D7-D258E6744BDB}"/>
    <dgm:cxn modelId="{7A878324-691C-4110-83F5-5981639A6BE5}" srcId="{528BD420-8617-423F-8083-678ADDAEB301}" destId="{BAFC9A08-F63A-4DC2-8863-C3C1221834EC}" srcOrd="1" destOrd="0" parTransId="{40D6E715-349F-4979-BF47-99E2710D3BE5}" sibTransId="{68CBF04E-3231-4D58-8D20-619BF5A99B06}"/>
    <dgm:cxn modelId="{449E7EEF-FCAC-4068-A895-C215E4389A3C}" type="presOf" srcId="{1BCB8BA5-8303-405E-915D-DC03B1935044}" destId="{D48DCC83-FFD7-4CCC-938B-5A32A68E42B4}" srcOrd="0" destOrd="0" presId="urn:microsoft.com/office/officeart/2008/layout/LinedList"/>
    <dgm:cxn modelId="{7DD8B953-62F3-43ED-B09B-1B15DE3C7756}" type="presOf" srcId="{8EFFCD6F-7831-468A-B563-BDAD3EA772C9}" destId="{B279ACCA-7745-4438-8CF5-D5F610DE23B3}" srcOrd="0" destOrd="0" presId="urn:microsoft.com/office/officeart/2008/layout/LinedList"/>
    <dgm:cxn modelId="{B0E321B2-C668-4083-BBC7-4C70D6A27EA3}" srcId="{C126D98F-63BC-4B12-BB53-561CAB6AFAA9}" destId="{528BD420-8617-423F-8083-678ADDAEB301}" srcOrd="2" destOrd="0" parTransId="{470959D2-1B7C-421C-9F2C-25900CAC64E8}" sibTransId="{DEEB529E-F9BF-4D98-8A19-FEEE4B338A52}"/>
    <dgm:cxn modelId="{0694538D-9BA6-40B6-8AC9-00EB95537CD3}" srcId="{C126D98F-63BC-4B12-BB53-561CAB6AFAA9}" destId="{495CA551-852C-402F-8F99-AC675CDCB79B}" srcOrd="3" destOrd="0" parTransId="{B4EF2A3A-0AE2-4CB7-9B27-63DD86BCB41B}" sibTransId="{DEA0138D-F20D-4DAB-911D-77A64FD47DD3}"/>
    <dgm:cxn modelId="{3ADBFAEF-E07A-46BE-903B-A9C7A5E9FBB6}" srcId="{495CA551-852C-402F-8F99-AC675CDCB79B}" destId="{8601A105-1895-4F49-98F6-34ED5DD65314}" srcOrd="1" destOrd="0" parTransId="{BB64F73B-00CE-462E-9562-EE4B695B4DFF}" sibTransId="{5264F0BC-A16C-473E-96FC-B7F1DD4F18CA}"/>
    <dgm:cxn modelId="{C56DCA6A-2AF1-456D-8E4C-8C23430A2279}" type="presParOf" srcId="{0F3E57CB-8BDC-4AD1-B370-934954A25B4C}" destId="{4651065E-3D98-4D83-B7DD-BF31D32F053B}" srcOrd="0" destOrd="0" presId="urn:microsoft.com/office/officeart/2008/layout/LinedList"/>
    <dgm:cxn modelId="{DF2DB1C7-ED45-4005-8414-1E9D4D91AF75}" type="presParOf" srcId="{0F3E57CB-8BDC-4AD1-B370-934954A25B4C}" destId="{8AD4A50B-0D2D-4A0A-ADF3-29541DB219A7}" srcOrd="1" destOrd="0" presId="urn:microsoft.com/office/officeart/2008/layout/LinedList"/>
    <dgm:cxn modelId="{35DB7749-6F2B-4118-9B85-E5AE0D498110}" type="presParOf" srcId="{8AD4A50B-0D2D-4A0A-ADF3-29541DB219A7}" destId="{E1090F8A-8F88-4CCB-AE57-944A95DED5B1}" srcOrd="0" destOrd="0" presId="urn:microsoft.com/office/officeart/2008/layout/LinedList"/>
    <dgm:cxn modelId="{936D4E52-B96E-4DAC-9C4B-51A01AC65B33}" type="presParOf" srcId="{8AD4A50B-0D2D-4A0A-ADF3-29541DB219A7}" destId="{AF5E2C5A-C6FE-42BB-B6B7-54522DC6B82E}" srcOrd="1" destOrd="0" presId="urn:microsoft.com/office/officeart/2008/layout/LinedList"/>
    <dgm:cxn modelId="{A0E48939-4398-44EF-9253-4CC26AAC60BC}" type="presParOf" srcId="{AF5E2C5A-C6FE-42BB-B6B7-54522DC6B82E}" destId="{1C0D647F-65C0-4141-9BC8-DBF2845D1EF0}" srcOrd="0" destOrd="0" presId="urn:microsoft.com/office/officeart/2008/layout/LinedList"/>
    <dgm:cxn modelId="{89EC02E2-A854-4CC9-85A9-F52C06D6B082}" type="presParOf" srcId="{AF5E2C5A-C6FE-42BB-B6B7-54522DC6B82E}" destId="{105D3D77-2893-4C8C-8CC0-BEF365E1D92B}" srcOrd="1" destOrd="0" presId="urn:microsoft.com/office/officeart/2008/layout/LinedList"/>
    <dgm:cxn modelId="{740C12A0-C097-4EE4-9355-0CA4096B2F54}" type="presParOf" srcId="{105D3D77-2893-4C8C-8CC0-BEF365E1D92B}" destId="{C814669F-72FF-432E-89AB-6923E60C1D84}" srcOrd="0" destOrd="0" presId="urn:microsoft.com/office/officeart/2008/layout/LinedList"/>
    <dgm:cxn modelId="{58BE4212-5957-4805-9EC5-6CD8E505CF91}" type="presParOf" srcId="{105D3D77-2893-4C8C-8CC0-BEF365E1D92B}" destId="{8F01B426-902A-4C13-94B4-5B812171C32C}" srcOrd="1" destOrd="0" presId="urn:microsoft.com/office/officeart/2008/layout/LinedList"/>
    <dgm:cxn modelId="{33DEB7F1-AF23-47F1-B922-F55C71EDB50A}" type="presParOf" srcId="{105D3D77-2893-4C8C-8CC0-BEF365E1D92B}" destId="{1F8F256D-E599-4956-9437-3BA256273808}" srcOrd="2" destOrd="0" presId="urn:microsoft.com/office/officeart/2008/layout/LinedList"/>
    <dgm:cxn modelId="{87A8141A-3566-41A1-96C9-D5D1ADF30997}" type="presParOf" srcId="{AF5E2C5A-C6FE-42BB-B6B7-54522DC6B82E}" destId="{F6B19CD1-233C-4202-944E-A56B07F879F5}" srcOrd="2" destOrd="0" presId="urn:microsoft.com/office/officeart/2008/layout/LinedList"/>
    <dgm:cxn modelId="{41F64D91-3549-43BA-B13B-370ED4F096B6}" type="presParOf" srcId="{AF5E2C5A-C6FE-42BB-B6B7-54522DC6B82E}" destId="{832BAF27-6FF1-4181-8C8C-DDF537376FA5}" srcOrd="3" destOrd="0" presId="urn:microsoft.com/office/officeart/2008/layout/LinedList"/>
    <dgm:cxn modelId="{D5F0A8C1-00D9-4FC3-A995-54D17A4F7DF4}" type="presParOf" srcId="{AF5E2C5A-C6FE-42BB-B6B7-54522DC6B82E}" destId="{F4FB5525-1A91-4C2B-B486-E3C97857B9C9}" srcOrd="4" destOrd="0" presId="urn:microsoft.com/office/officeart/2008/layout/LinedList"/>
    <dgm:cxn modelId="{0CC1E5A1-DE0A-4F44-9739-3710A63A2C10}" type="presParOf" srcId="{F4FB5525-1A91-4C2B-B486-E3C97857B9C9}" destId="{63E9B76F-1CEF-4EF4-AD99-E24F382B3E99}" srcOrd="0" destOrd="0" presId="urn:microsoft.com/office/officeart/2008/layout/LinedList"/>
    <dgm:cxn modelId="{15122990-199A-473E-93C1-C1F2B106B49A}" type="presParOf" srcId="{F4FB5525-1A91-4C2B-B486-E3C97857B9C9}" destId="{B279ACCA-7745-4438-8CF5-D5F610DE23B3}" srcOrd="1" destOrd="0" presId="urn:microsoft.com/office/officeart/2008/layout/LinedList"/>
    <dgm:cxn modelId="{9D05C2DD-C011-4339-BD65-263BB9D4036E}" type="presParOf" srcId="{F4FB5525-1A91-4C2B-B486-E3C97857B9C9}" destId="{51DDF062-88E1-49F1-8F9E-1B0282B3BE37}" srcOrd="2" destOrd="0" presId="urn:microsoft.com/office/officeart/2008/layout/LinedList"/>
    <dgm:cxn modelId="{1370AA60-7461-4FA0-8BC4-7F5ABCD32787}" type="presParOf" srcId="{AF5E2C5A-C6FE-42BB-B6B7-54522DC6B82E}" destId="{6A84AC24-D9FC-4235-AE7C-78E15194F0EE}" srcOrd="5" destOrd="0" presId="urn:microsoft.com/office/officeart/2008/layout/LinedList"/>
    <dgm:cxn modelId="{4124A068-DC9C-44CF-A4E2-AD7DA8347D07}" type="presParOf" srcId="{AF5E2C5A-C6FE-42BB-B6B7-54522DC6B82E}" destId="{7481578D-08A2-4CE4-A039-8115BA6A9356}" srcOrd="6" destOrd="0" presId="urn:microsoft.com/office/officeart/2008/layout/LinedList"/>
    <dgm:cxn modelId="{17782C3A-3B1C-4533-9F15-8335C7D3B8DC}" type="presParOf" srcId="{0F3E57CB-8BDC-4AD1-B370-934954A25B4C}" destId="{113B093A-2D6C-4928-BB26-B75A596990D8}" srcOrd="2" destOrd="0" presId="urn:microsoft.com/office/officeart/2008/layout/LinedList"/>
    <dgm:cxn modelId="{8AF383C7-1FA7-4442-AA04-CA6945CEC5B4}" type="presParOf" srcId="{0F3E57CB-8BDC-4AD1-B370-934954A25B4C}" destId="{94AA72B1-D2FE-4B82-88AE-D3DCB5FA31C4}" srcOrd="3" destOrd="0" presId="urn:microsoft.com/office/officeart/2008/layout/LinedList"/>
    <dgm:cxn modelId="{555D6374-90EA-4C2A-B0A9-46F441F128A2}" type="presParOf" srcId="{94AA72B1-D2FE-4B82-88AE-D3DCB5FA31C4}" destId="{898A40AA-6CE0-469B-BA85-0510499D1C62}" srcOrd="0" destOrd="0" presId="urn:microsoft.com/office/officeart/2008/layout/LinedList"/>
    <dgm:cxn modelId="{EFF2C99B-8F3C-4AFE-A83F-F8DD781A2883}" type="presParOf" srcId="{94AA72B1-D2FE-4B82-88AE-D3DCB5FA31C4}" destId="{F590C32E-F4DA-41AC-A62D-E320F4E03CBA}" srcOrd="1" destOrd="0" presId="urn:microsoft.com/office/officeart/2008/layout/LinedList"/>
    <dgm:cxn modelId="{7EE8A407-4FE7-40F9-852B-8A5E7D4F907F}" type="presParOf" srcId="{F590C32E-F4DA-41AC-A62D-E320F4E03CBA}" destId="{9A0F5062-EF17-4DBA-AD96-1A11E74C8D5C}" srcOrd="0" destOrd="0" presId="urn:microsoft.com/office/officeart/2008/layout/LinedList"/>
    <dgm:cxn modelId="{89874E59-68D8-4E1E-BD32-5CECEB7860CF}" type="presParOf" srcId="{F590C32E-F4DA-41AC-A62D-E320F4E03CBA}" destId="{D038375A-F09A-4CD5-AAD0-DEF6B583AB6E}" srcOrd="1" destOrd="0" presId="urn:microsoft.com/office/officeart/2008/layout/LinedList"/>
    <dgm:cxn modelId="{4F7D3C08-EDE0-481C-9C57-6F1F3B9D71F8}" type="presParOf" srcId="{D038375A-F09A-4CD5-AAD0-DEF6B583AB6E}" destId="{F4666171-DCF2-4D5A-99CA-90771F226893}" srcOrd="0" destOrd="0" presId="urn:microsoft.com/office/officeart/2008/layout/LinedList"/>
    <dgm:cxn modelId="{4095835D-7C73-4E13-B244-EE217A730114}" type="presParOf" srcId="{D038375A-F09A-4CD5-AAD0-DEF6B583AB6E}" destId="{197D1CBB-BF51-49BF-9087-ACBA760D3D80}" srcOrd="1" destOrd="0" presId="urn:microsoft.com/office/officeart/2008/layout/LinedList"/>
    <dgm:cxn modelId="{244A938F-D37C-43D2-8A52-CD3C34B15CCF}" type="presParOf" srcId="{D038375A-F09A-4CD5-AAD0-DEF6B583AB6E}" destId="{2F0BF5A7-0B7A-4882-8B46-97FB40CDEA93}" srcOrd="2" destOrd="0" presId="urn:microsoft.com/office/officeart/2008/layout/LinedList"/>
    <dgm:cxn modelId="{C6DE720F-A4FD-4FAB-83BB-0453D02B2EA6}" type="presParOf" srcId="{F590C32E-F4DA-41AC-A62D-E320F4E03CBA}" destId="{F209D6AD-5C19-4C27-B3CD-2CC64D8C3E21}" srcOrd="2" destOrd="0" presId="urn:microsoft.com/office/officeart/2008/layout/LinedList"/>
    <dgm:cxn modelId="{2DD45C9D-9020-461D-A2E4-E1BA9964B7BA}" type="presParOf" srcId="{F590C32E-F4DA-41AC-A62D-E320F4E03CBA}" destId="{6F3F2DFF-3295-4DB9-AB75-BB03222D7259}" srcOrd="3" destOrd="0" presId="urn:microsoft.com/office/officeart/2008/layout/LinedList"/>
    <dgm:cxn modelId="{D6A64054-D992-4F34-A004-83CE8BD1F461}" type="presParOf" srcId="{F590C32E-F4DA-41AC-A62D-E320F4E03CBA}" destId="{754CF043-27E1-41E9-8EBD-5B222193A91A}" srcOrd="4" destOrd="0" presId="urn:microsoft.com/office/officeart/2008/layout/LinedList"/>
    <dgm:cxn modelId="{5AD8B904-6864-491B-A969-01B6DCBC8A98}" type="presParOf" srcId="{754CF043-27E1-41E9-8EBD-5B222193A91A}" destId="{D04034B9-761F-4EBF-9F7D-10DEC0E60614}" srcOrd="0" destOrd="0" presId="urn:microsoft.com/office/officeart/2008/layout/LinedList"/>
    <dgm:cxn modelId="{9D898E74-60CF-4A21-9DAD-D3841C576788}" type="presParOf" srcId="{754CF043-27E1-41E9-8EBD-5B222193A91A}" destId="{0A8FCCAF-21FA-4BD6-9F8C-AAE417F4FB1C}" srcOrd="1" destOrd="0" presId="urn:microsoft.com/office/officeart/2008/layout/LinedList"/>
    <dgm:cxn modelId="{7A2C0C59-2F76-4AB3-85B3-8BEE6E0B6300}" type="presParOf" srcId="{754CF043-27E1-41E9-8EBD-5B222193A91A}" destId="{56EF4C5A-1CE5-4EE4-972E-403F9BA22AD9}" srcOrd="2" destOrd="0" presId="urn:microsoft.com/office/officeart/2008/layout/LinedList"/>
    <dgm:cxn modelId="{C7E94D8B-C4E4-4302-999D-1DA4319224C8}" type="presParOf" srcId="{F590C32E-F4DA-41AC-A62D-E320F4E03CBA}" destId="{38190019-9776-41D8-9836-9447CC23046D}" srcOrd="5" destOrd="0" presId="urn:microsoft.com/office/officeart/2008/layout/LinedList"/>
    <dgm:cxn modelId="{90917A5F-B450-4BBF-9EB2-00BA25CFB546}" type="presParOf" srcId="{F590C32E-F4DA-41AC-A62D-E320F4E03CBA}" destId="{B24E6CA0-4C22-4E21-89A7-9B1B14D9E9FC}" srcOrd="6" destOrd="0" presId="urn:microsoft.com/office/officeart/2008/layout/LinedList"/>
    <dgm:cxn modelId="{6E29C4C4-CF54-4A30-9784-6CF837766775}" type="presParOf" srcId="{0F3E57CB-8BDC-4AD1-B370-934954A25B4C}" destId="{98444885-9468-45D3-9105-6FA7A2A6DACD}" srcOrd="4" destOrd="0" presId="urn:microsoft.com/office/officeart/2008/layout/LinedList"/>
    <dgm:cxn modelId="{44DF9803-4FB5-4BEB-911E-316FB660D02D}" type="presParOf" srcId="{0F3E57CB-8BDC-4AD1-B370-934954A25B4C}" destId="{A73C0F64-9D4F-43C0-A432-89DAED7295B0}" srcOrd="5" destOrd="0" presId="urn:microsoft.com/office/officeart/2008/layout/LinedList"/>
    <dgm:cxn modelId="{6FB0911B-6BD0-4452-A38F-A29A680AFF46}" type="presParOf" srcId="{A73C0F64-9D4F-43C0-A432-89DAED7295B0}" destId="{0F64B12F-27D5-4BBD-B9D4-9AA1345E978F}" srcOrd="0" destOrd="0" presId="urn:microsoft.com/office/officeart/2008/layout/LinedList"/>
    <dgm:cxn modelId="{EAE78931-39B3-4F24-8CBF-EFAB98FAB633}" type="presParOf" srcId="{A73C0F64-9D4F-43C0-A432-89DAED7295B0}" destId="{3D3B446C-31A3-4027-BE67-717F041219B5}" srcOrd="1" destOrd="0" presId="urn:microsoft.com/office/officeart/2008/layout/LinedList"/>
    <dgm:cxn modelId="{E5449925-C29E-4E21-B0C8-62A3413A7B98}" type="presParOf" srcId="{3D3B446C-31A3-4027-BE67-717F041219B5}" destId="{A0AD3B04-2DD9-49C9-A326-4DAD8489449D}" srcOrd="0" destOrd="0" presId="urn:microsoft.com/office/officeart/2008/layout/LinedList"/>
    <dgm:cxn modelId="{CA98C0F2-8DB4-4137-8F1A-4459F881087A}" type="presParOf" srcId="{3D3B446C-31A3-4027-BE67-717F041219B5}" destId="{A1318FFA-E040-44D0-B9CA-406F15E9A87F}" srcOrd="1" destOrd="0" presId="urn:microsoft.com/office/officeart/2008/layout/LinedList"/>
    <dgm:cxn modelId="{BD676AF1-CCE8-4A2B-BB35-031D30884732}" type="presParOf" srcId="{A1318FFA-E040-44D0-B9CA-406F15E9A87F}" destId="{A49624FC-65B5-4C24-9282-BF729A433739}" srcOrd="0" destOrd="0" presId="urn:microsoft.com/office/officeart/2008/layout/LinedList"/>
    <dgm:cxn modelId="{031D1D96-4493-4C0C-9959-81FE290D3E09}" type="presParOf" srcId="{A1318FFA-E040-44D0-B9CA-406F15E9A87F}" destId="{4B6EB6CE-0EB5-4C59-81CD-B9E00E9A290A}" srcOrd="1" destOrd="0" presId="urn:microsoft.com/office/officeart/2008/layout/LinedList"/>
    <dgm:cxn modelId="{0F904446-A676-45F8-8C78-F75533929DF9}" type="presParOf" srcId="{A1318FFA-E040-44D0-B9CA-406F15E9A87F}" destId="{C0FB72FB-F386-492C-9359-4847166C9154}" srcOrd="2" destOrd="0" presId="urn:microsoft.com/office/officeart/2008/layout/LinedList"/>
    <dgm:cxn modelId="{AC37F23A-C973-474D-B327-A203AEC3F92A}" type="presParOf" srcId="{3D3B446C-31A3-4027-BE67-717F041219B5}" destId="{6CFA9C3C-DA48-44EC-98E5-0B87753420DB}" srcOrd="2" destOrd="0" presId="urn:microsoft.com/office/officeart/2008/layout/LinedList"/>
    <dgm:cxn modelId="{EFA05065-517C-44D8-8C91-EDFBC2AEFADD}" type="presParOf" srcId="{3D3B446C-31A3-4027-BE67-717F041219B5}" destId="{ACBACB27-29CC-4F89-B805-DB0A5021E02F}" srcOrd="3" destOrd="0" presId="urn:microsoft.com/office/officeart/2008/layout/LinedList"/>
    <dgm:cxn modelId="{68610318-9CDF-4080-8747-DC3F5B1DF23D}" type="presParOf" srcId="{3D3B446C-31A3-4027-BE67-717F041219B5}" destId="{2B9CBE48-1A5F-4117-9E21-8C69501A8519}" srcOrd="4" destOrd="0" presId="urn:microsoft.com/office/officeart/2008/layout/LinedList"/>
    <dgm:cxn modelId="{7383829F-36C3-4863-92E0-9C94DB361A20}" type="presParOf" srcId="{2B9CBE48-1A5F-4117-9E21-8C69501A8519}" destId="{651876FE-6A61-488D-AC2B-FA16336655C4}" srcOrd="0" destOrd="0" presId="urn:microsoft.com/office/officeart/2008/layout/LinedList"/>
    <dgm:cxn modelId="{DBC3C953-B3E5-4D9D-9EFC-443DC2951CA7}" type="presParOf" srcId="{2B9CBE48-1A5F-4117-9E21-8C69501A8519}" destId="{93D29510-85D1-41C5-ABBA-20F3E5452389}" srcOrd="1" destOrd="0" presId="urn:microsoft.com/office/officeart/2008/layout/LinedList"/>
    <dgm:cxn modelId="{C0A7AA3A-0C6A-4D79-85A5-616F104F9FE6}" type="presParOf" srcId="{2B9CBE48-1A5F-4117-9E21-8C69501A8519}" destId="{89F1D47D-B570-4469-BC76-E972062A1F9C}" srcOrd="2" destOrd="0" presId="urn:microsoft.com/office/officeart/2008/layout/LinedList"/>
    <dgm:cxn modelId="{66261042-EA72-4F7E-8B0B-1BE016F79A53}" type="presParOf" srcId="{3D3B446C-31A3-4027-BE67-717F041219B5}" destId="{B2B12815-7F08-4338-95E9-CC392DBEA7BE}" srcOrd="5" destOrd="0" presId="urn:microsoft.com/office/officeart/2008/layout/LinedList"/>
    <dgm:cxn modelId="{3C6C5FB8-9DCC-433E-959D-8C7BE8D441DF}" type="presParOf" srcId="{3D3B446C-31A3-4027-BE67-717F041219B5}" destId="{82019958-66F9-4422-84E1-427A969A0D4D}" srcOrd="6" destOrd="0" presId="urn:microsoft.com/office/officeart/2008/layout/LinedList"/>
    <dgm:cxn modelId="{7F0D5242-F859-451C-B74F-49B3A9B6DC41}" type="presParOf" srcId="{0F3E57CB-8BDC-4AD1-B370-934954A25B4C}" destId="{E61EFCD3-8457-407C-BE1F-9CA1A2FEE67D}" srcOrd="6" destOrd="0" presId="urn:microsoft.com/office/officeart/2008/layout/LinedList"/>
    <dgm:cxn modelId="{42C4F69F-1D4E-4313-AE99-027CDB0C8404}" type="presParOf" srcId="{0F3E57CB-8BDC-4AD1-B370-934954A25B4C}" destId="{BEFD1EB6-837D-4547-808A-0AF81DE9A55C}" srcOrd="7" destOrd="0" presId="urn:microsoft.com/office/officeart/2008/layout/LinedList"/>
    <dgm:cxn modelId="{CD8934C8-7227-4F28-9A07-07172E9329C8}" type="presParOf" srcId="{BEFD1EB6-837D-4547-808A-0AF81DE9A55C}" destId="{A4197F6B-86ED-4FB0-B81D-C119DC701E0F}" srcOrd="0" destOrd="0" presId="urn:microsoft.com/office/officeart/2008/layout/LinedList"/>
    <dgm:cxn modelId="{C3BF0F27-98E9-4F57-9EC3-EEB0B6C37B43}" type="presParOf" srcId="{BEFD1EB6-837D-4547-808A-0AF81DE9A55C}" destId="{CDCBBDE5-7D0F-42EC-8408-1BC159E0A119}" srcOrd="1" destOrd="0" presId="urn:microsoft.com/office/officeart/2008/layout/LinedList"/>
    <dgm:cxn modelId="{1A7F42A5-1CBC-4403-90EF-2F99ACA8A2CF}" type="presParOf" srcId="{CDCBBDE5-7D0F-42EC-8408-1BC159E0A119}" destId="{C2618400-2931-45AE-B124-CD2C85DDE203}" srcOrd="0" destOrd="0" presId="urn:microsoft.com/office/officeart/2008/layout/LinedList"/>
    <dgm:cxn modelId="{889DC0F7-3480-4287-84A3-982385E83265}" type="presParOf" srcId="{CDCBBDE5-7D0F-42EC-8408-1BC159E0A119}" destId="{D148AEAE-BFF4-4D51-AD10-5EABE590F2E8}" srcOrd="1" destOrd="0" presId="urn:microsoft.com/office/officeart/2008/layout/LinedList"/>
    <dgm:cxn modelId="{CD317018-C20F-4F1B-96E9-B5F776AAE729}" type="presParOf" srcId="{D148AEAE-BFF4-4D51-AD10-5EABE590F2E8}" destId="{2C352CA6-8300-4169-A987-35A59438E152}" srcOrd="0" destOrd="0" presId="urn:microsoft.com/office/officeart/2008/layout/LinedList"/>
    <dgm:cxn modelId="{B2E4DBA9-1E66-4395-98F3-DCC5E2A09D03}" type="presParOf" srcId="{D148AEAE-BFF4-4D51-AD10-5EABE590F2E8}" destId="{D48DCC83-FFD7-4CCC-938B-5A32A68E42B4}" srcOrd="1" destOrd="0" presId="urn:microsoft.com/office/officeart/2008/layout/LinedList"/>
    <dgm:cxn modelId="{2237B998-4D60-485B-B5A9-99EAEA0A2613}" type="presParOf" srcId="{D148AEAE-BFF4-4D51-AD10-5EABE590F2E8}" destId="{322B342A-C5DA-481B-AC22-51F48987FAC8}" srcOrd="2" destOrd="0" presId="urn:microsoft.com/office/officeart/2008/layout/LinedList"/>
    <dgm:cxn modelId="{62CDC110-A314-43A7-A6CC-7CC479EDA2BD}" type="presParOf" srcId="{CDCBBDE5-7D0F-42EC-8408-1BC159E0A119}" destId="{64133338-74CC-44A1-8EE8-27E55493D305}" srcOrd="2" destOrd="0" presId="urn:microsoft.com/office/officeart/2008/layout/LinedList"/>
    <dgm:cxn modelId="{7477583B-11BA-44BD-9268-E51AB1A3B8ED}" type="presParOf" srcId="{CDCBBDE5-7D0F-42EC-8408-1BC159E0A119}" destId="{1D0BE7F5-0A06-412C-BC7D-AFBD466AE36D}" srcOrd="3" destOrd="0" presId="urn:microsoft.com/office/officeart/2008/layout/LinedList"/>
    <dgm:cxn modelId="{FC3DA282-C45C-4806-B16F-701529ECB7FA}" type="presParOf" srcId="{CDCBBDE5-7D0F-42EC-8408-1BC159E0A119}" destId="{027F9A39-4ADD-47C1-90E1-945E601B555D}" srcOrd="4" destOrd="0" presId="urn:microsoft.com/office/officeart/2008/layout/LinedList"/>
    <dgm:cxn modelId="{BF779C5B-BA13-48F2-A5A5-343AD87A75ED}" type="presParOf" srcId="{027F9A39-4ADD-47C1-90E1-945E601B555D}" destId="{71FA8BBE-0079-4BF6-AEE0-83E1230415E2}" srcOrd="0" destOrd="0" presId="urn:microsoft.com/office/officeart/2008/layout/LinedList"/>
    <dgm:cxn modelId="{9BE32C73-6E37-4F4C-845B-B1C3A98C93C1}" type="presParOf" srcId="{027F9A39-4ADD-47C1-90E1-945E601B555D}" destId="{AD56045F-F70D-4042-8E86-65BEE75CCBA6}" srcOrd="1" destOrd="0" presId="urn:microsoft.com/office/officeart/2008/layout/LinedList"/>
    <dgm:cxn modelId="{5F263D30-E911-4A96-B67A-2D8796E81159}" type="presParOf" srcId="{027F9A39-4ADD-47C1-90E1-945E601B555D}" destId="{D359851C-AC5F-4E8D-A370-7400CCE55516}" srcOrd="2" destOrd="0" presId="urn:microsoft.com/office/officeart/2008/layout/LinedList"/>
    <dgm:cxn modelId="{B3EAC4FA-13AA-49D3-BEF8-771573E61A33}" type="presParOf" srcId="{CDCBBDE5-7D0F-42EC-8408-1BC159E0A119}" destId="{6CE5CA5F-B0C0-4319-9501-DBA524FA6CA4}" srcOrd="5" destOrd="0" presId="urn:microsoft.com/office/officeart/2008/layout/LinedList"/>
    <dgm:cxn modelId="{BA6C57DD-85E4-413A-88D3-572F4D8CFEF8}" type="presParOf" srcId="{CDCBBDE5-7D0F-42EC-8408-1BC159E0A119}" destId="{2769E819-6A9D-4969-98D6-388D28F66CE1}" srcOrd="6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51065E-3D98-4D83-B7DD-BF31D32F053B}">
      <dsp:nvSpPr>
        <dsp:cNvPr id="0" name=""/>
        <dsp:cNvSpPr/>
      </dsp:nvSpPr>
      <dsp:spPr>
        <a:xfrm>
          <a:off x="0" y="0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090F8A-8F88-4CCB-AE57-944A95DED5B1}">
      <dsp:nvSpPr>
        <dsp:cNvPr id="0" name=""/>
        <dsp:cNvSpPr/>
      </dsp:nvSpPr>
      <dsp:spPr>
        <a:xfrm>
          <a:off x="0" y="0"/>
          <a:ext cx="1645920" cy="12143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Соблюдение норм и правил</a:t>
          </a:r>
          <a:endParaRPr lang="ru-RU" sz="1300" kern="1200" dirty="0"/>
        </a:p>
      </dsp:txBody>
      <dsp:txXfrm>
        <a:off x="0" y="0"/>
        <a:ext cx="1645920" cy="1214350"/>
      </dsp:txXfrm>
    </dsp:sp>
    <dsp:sp modelId="{8F01B426-902A-4C13-94B4-5B812171C32C}">
      <dsp:nvSpPr>
        <dsp:cNvPr id="0" name=""/>
        <dsp:cNvSpPr/>
      </dsp:nvSpPr>
      <dsp:spPr>
        <a:xfrm>
          <a:off x="1769364" y="28224"/>
          <a:ext cx="6460236" cy="5644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Наблюдение за поведением</a:t>
          </a:r>
          <a:endParaRPr lang="ru-RU" sz="2300" kern="1200" dirty="0"/>
        </a:p>
      </dsp:txBody>
      <dsp:txXfrm>
        <a:off x="1769364" y="28224"/>
        <a:ext cx="6460236" cy="564483"/>
      </dsp:txXfrm>
    </dsp:sp>
    <dsp:sp modelId="{F6B19CD1-233C-4202-944E-A56B07F879F5}">
      <dsp:nvSpPr>
        <dsp:cNvPr id="0" name=""/>
        <dsp:cNvSpPr/>
      </dsp:nvSpPr>
      <dsp:spPr>
        <a:xfrm>
          <a:off x="1645920" y="592707"/>
          <a:ext cx="65836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79ACCA-7745-4438-8CF5-D5F610DE23B3}">
      <dsp:nvSpPr>
        <dsp:cNvPr id="0" name=""/>
        <dsp:cNvSpPr/>
      </dsp:nvSpPr>
      <dsp:spPr>
        <a:xfrm>
          <a:off x="1769364" y="620931"/>
          <a:ext cx="6460236" cy="5644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Создание воспитывающих ситуаций, дилемм</a:t>
          </a:r>
          <a:endParaRPr lang="ru-RU" sz="2300" kern="1200" dirty="0"/>
        </a:p>
      </dsp:txBody>
      <dsp:txXfrm>
        <a:off x="1769364" y="620931"/>
        <a:ext cx="6460236" cy="564483"/>
      </dsp:txXfrm>
    </dsp:sp>
    <dsp:sp modelId="{6A84AC24-D9FC-4235-AE7C-78E15194F0EE}">
      <dsp:nvSpPr>
        <dsp:cNvPr id="0" name=""/>
        <dsp:cNvSpPr/>
      </dsp:nvSpPr>
      <dsp:spPr>
        <a:xfrm>
          <a:off x="1645920" y="1185415"/>
          <a:ext cx="65836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13B093A-2D6C-4928-BB26-B75A596990D8}">
      <dsp:nvSpPr>
        <dsp:cNvPr id="0" name=""/>
        <dsp:cNvSpPr/>
      </dsp:nvSpPr>
      <dsp:spPr>
        <a:xfrm>
          <a:off x="0" y="1214350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8A40AA-6CE0-469B-BA85-0510499D1C62}">
      <dsp:nvSpPr>
        <dsp:cNvPr id="0" name=""/>
        <dsp:cNvSpPr/>
      </dsp:nvSpPr>
      <dsp:spPr>
        <a:xfrm>
          <a:off x="0" y="1214350"/>
          <a:ext cx="1645920" cy="12143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Общественная активность</a:t>
          </a:r>
          <a:endParaRPr lang="ru-RU" sz="1300" kern="1200" dirty="0"/>
        </a:p>
      </dsp:txBody>
      <dsp:txXfrm>
        <a:off x="0" y="1214350"/>
        <a:ext cx="1645920" cy="1214350"/>
      </dsp:txXfrm>
    </dsp:sp>
    <dsp:sp modelId="{197D1CBB-BF51-49BF-9087-ACBA760D3D80}">
      <dsp:nvSpPr>
        <dsp:cNvPr id="0" name=""/>
        <dsp:cNvSpPr/>
      </dsp:nvSpPr>
      <dsp:spPr>
        <a:xfrm>
          <a:off x="1769364" y="1242574"/>
          <a:ext cx="6460236" cy="5644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Игра, КТД</a:t>
          </a:r>
          <a:endParaRPr lang="ru-RU" sz="2300" kern="1200" dirty="0"/>
        </a:p>
      </dsp:txBody>
      <dsp:txXfrm>
        <a:off x="1769364" y="1242574"/>
        <a:ext cx="6460236" cy="564483"/>
      </dsp:txXfrm>
    </dsp:sp>
    <dsp:sp modelId="{F209D6AD-5C19-4C27-B3CD-2CC64D8C3E21}">
      <dsp:nvSpPr>
        <dsp:cNvPr id="0" name=""/>
        <dsp:cNvSpPr/>
      </dsp:nvSpPr>
      <dsp:spPr>
        <a:xfrm>
          <a:off x="1645920" y="1807058"/>
          <a:ext cx="65836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A8FCCAF-21FA-4BD6-9F8C-AAE417F4FB1C}">
      <dsp:nvSpPr>
        <dsp:cNvPr id="0" name=""/>
        <dsp:cNvSpPr/>
      </dsp:nvSpPr>
      <dsp:spPr>
        <a:xfrm>
          <a:off x="1769364" y="1835282"/>
          <a:ext cx="6460236" cy="5644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Ранжирование</a:t>
          </a:r>
          <a:endParaRPr lang="ru-RU" sz="2300" kern="1200" dirty="0"/>
        </a:p>
      </dsp:txBody>
      <dsp:txXfrm>
        <a:off x="1769364" y="1835282"/>
        <a:ext cx="6460236" cy="564483"/>
      </dsp:txXfrm>
    </dsp:sp>
    <dsp:sp modelId="{38190019-9776-41D8-9836-9447CC23046D}">
      <dsp:nvSpPr>
        <dsp:cNvPr id="0" name=""/>
        <dsp:cNvSpPr/>
      </dsp:nvSpPr>
      <dsp:spPr>
        <a:xfrm>
          <a:off x="1645920" y="2399765"/>
          <a:ext cx="65836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8444885-9468-45D3-9105-6FA7A2A6DACD}">
      <dsp:nvSpPr>
        <dsp:cNvPr id="0" name=""/>
        <dsp:cNvSpPr/>
      </dsp:nvSpPr>
      <dsp:spPr>
        <a:xfrm>
          <a:off x="0" y="2428701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64B12F-27D5-4BBD-B9D4-9AA1345E978F}">
      <dsp:nvSpPr>
        <dsp:cNvPr id="0" name=""/>
        <dsp:cNvSpPr/>
      </dsp:nvSpPr>
      <dsp:spPr>
        <a:xfrm>
          <a:off x="0" y="2428701"/>
          <a:ext cx="1645920" cy="12143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Ценностно-смысловые установки</a:t>
          </a:r>
          <a:endParaRPr lang="ru-RU" sz="1300" kern="1200" dirty="0"/>
        </a:p>
      </dsp:txBody>
      <dsp:txXfrm>
        <a:off x="0" y="2428701"/>
        <a:ext cx="1645920" cy="1214350"/>
      </dsp:txXfrm>
    </dsp:sp>
    <dsp:sp modelId="{4B6EB6CE-0EB5-4C59-81CD-B9E00E9A290A}">
      <dsp:nvSpPr>
        <dsp:cNvPr id="0" name=""/>
        <dsp:cNvSpPr/>
      </dsp:nvSpPr>
      <dsp:spPr>
        <a:xfrm>
          <a:off x="1769364" y="2456925"/>
          <a:ext cx="6460236" cy="5644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Анкетирование</a:t>
          </a:r>
          <a:endParaRPr lang="ru-RU" sz="2300" kern="1200" dirty="0"/>
        </a:p>
      </dsp:txBody>
      <dsp:txXfrm>
        <a:off x="1769364" y="2456925"/>
        <a:ext cx="6460236" cy="564483"/>
      </dsp:txXfrm>
    </dsp:sp>
    <dsp:sp modelId="{6CFA9C3C-DA48-44EC-98E5-0B87753420DB}">
      <dsp:nvSpPr>
        <dsp:cNvPr id="0" name=""/>
        <dsp:cNvSpPr/>
      </dsp:nvSpPr>
      <dsp:spPr>
        <a:xfrm>
          <a:off x="1645920" y="3021409"/>
          <a:ext cx="65836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3D29510-85D1-41C5-ABBA-20F3E5452389}">
      <dsp:nvSpPr>
        <dsp:cNvPr id="0" name=""/>
        <dsp:cNvSpPr/>
      </dsp:nvSpPr>
      <dsp:spPr>
        <a:xfrm>
          <a:off x="1769364" y="3049633"/>
          <a:ext cx="6460236" cy="5644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Моральные дилеммы</a:t>
          </a:r>
          <a:endParaRPr lang="ru-RU" sz="2300" kern="1200" dirty="0"/>
        </a:p>
      </dsp:txBody>
      <dsp:txXfrm>
        <a:off x="1769364" y="3049633"/>
        <a:ext cx="6460236" cy="564483"/>
      </dsp:txXfrm>
    </dsp:sp>
    <dsp:sp modelId="{B2B12815-7F08-4338-95E9-CC392DBEA7BE}">
      <dsp:nvSpPr>
        <dsp:cNvPr id="0" name=""/>
        <dsp:cNvSpPr/>
      </dsp:nvSpPr>
      <dsp:spPr>
        <a:xfrm>
          <a:off x="1645920" y="3614116"/>
          <a:ext cx="65836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1EFCD3-8457-407C-BE1F-9CA1A2FEE67D}">
      <dsp:nvSpPr>
        <dsp:cNvPr id="0" name=""/>
        <dsp:cNvSpPr/>
      </dsp:nvSpPr>
      <dsp:spPr>
        <a:xfrm>
          <a:off x="0" y="3643052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197F6B-86ED-4FB0-B81D-C119DC701E0F}">
      <dsp:nvSpPr>
        <dsp:cNvPr id="0" name=""/>
        <dsp:cNvSpPr/>
      </dsp:nvSpPr>
      <dsp:spPr>
        <a:xfrm>
          <a:off x="0" y="3643052"/>
          <a:ext cx="1645920" cy="12143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Учебная самостоятельность</a:t>
          </a:r>
          <a:endParaRPr lang="ru-RU" sz="1300" kern="1200" dirty="0"/>
        </a:p>
      </dsp:txBody>
      <dsp:txXfrm>
        <a:off x="0" y="3643052"/>
        <a:ext cx="1645920" cy="1214350"/>
      </dsp:txXfrm>
    </dsp:sp>
    <dsp:sp modelId="{D48DCC83-FFD7-4CCC-938B-5A32A68E42B4}">
      <dsp:nvSpPr>
        <dsp:cNvPr id="0" name=""/>
        <dsp:cNvSpPr/>
      </dsp:nvSpPr>
      <dsp:spPr>
        <a:xfrm>
          <a:off x="1769364" y="3671276"/>
          <a:ext cx="6460236" cy="5644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Анкетирование</a:t>
          </a:r>
          <a:endParaRPr lang="ru-RU" sz="2300" kern="1200" dirty="0"/>
        </a:p>
      </dsp:txBody>
      <dsp:txXfrm>
        <a:off x="1769364" y="3671276"/>
        <a:ext cx="6460236" cy="564483"/>
      </dsp:txXfrm>
    </dsp:sp>
    <dsp:sp modelId="{64133338-74CC-44A1-8EE8-27E55493D305}">
      <dsp:nvSpPr>
        <dsp:cNvPr id="0" name=""/>
        <dsp:cNvSpPr/>
      </dsp:nvSpPr>
      <dsp:spPr>
        <a:xfrm>
          <a:off x="1645920" y="4235759"/>
          <a:ext cx="65836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D56045F-F70D-4042-8E86-65BEE75CCBA6}">
      <dsp:nvSpPr>
        <dsp:cNvPr id="0" name=""/>
        <dsp:cNvSpPr/>
      </dsp:nvSpPr>
      <dsp:spPr>
        <a:xfrm>
          <a:off x="1769364" y="4263983"/>
          <a:ext cx="6460236" cy="5644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Наблюдение за работой над проектом</a:t>
          </a:r>
          <a:endParaRPr lang="ru-RU" sz="2300" kern="1200" dirty="0"/>
        </a:p>
      </dsp:txBody>
      <dsp:txXfrm>
        <a:off x="1769364" y="4263983"/>
        <a:ext cx="6460236" cy="564483"/>
      </dsp:txXfrm>
    </dsp:sp>
    <dsp:sp modelId="{6CE5CA5F-B0C0-4319-9501-DBA524FA6CA4}">
      <dsp:nvSpPr>
        <dsp:cNvPr id="0" name=""/>
        <dsp:cNvSpPr/>
      </dsp:nvSpPr>
      <dsp:spPr>
        <a:xfrm>
          <a:off x="1645920" y="4828467"/>
          <a:ext cx="65836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0BF5E5-39F6-4C3B-AA57-8AA89CA9851C}" type="datetimeFigureOut">
              <a:rPr lang="ru-RU" smtClean="0"/>
              <a:t>02.03.2017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5B0AB7-2495-4A98-99AD-034A7EFDF6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3544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2857A94-017C-4B62-90BF-8FD7487B7285}" type="slidenum">
              <a:rPr lang="ru-RU" smtClean="0">
                <a:latin typeface="Arial" pitchFamily="34" charset="0"/>
              </a:rPr>
              <a:pPr/>
              <a:t>2</a:t>
            </a:fld>
            <a:endParaRPr lang="ru-RU" smtClean="0">
              <a:latin typeface="Arial" pitchFamily="34" charset="0"/>
            </a:endParaRPr>
          </a:p>
        </p:txBody>
      </p:sp>
      <p:sp>
        <p:nvSpPr>
          <p:cNvPr id="6758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8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2080" tIns="46040" rIns="92080" bIns="4604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D9472B8-D747-45F2-80A4-66C6740C0078}" type="slidenum">
              <a:rPr lang="ru-RU" sz="1200"/>
              <a:pPr algn="r"/>
              <a:t>3</a:t>
            </a:fld>
            <a:endParaRPr lang="ru-RU" sz="1200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ctr" eaLnBrk="1" hangingPunct="1">
              <a:spcBef>
                <a:spcPct val="0"/>
              </a:spcBef>
              <a:buFontTx/>
              <a:buChar char="•"/>
            </a:pPr>
            <a:endParaRPr 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D9472B8-D747-45F2-80A4-66C6740C0078}" type="slidenum">
              <a:rPr lang="ru-RU" sz="1200"/>
              <a:pPr algn="r"/>
              <a:t>4</a:t>
            </a:fld>
            <a:endParaRPr lang="ru-RU" sz="1200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ctr" eaLnBrk="1" hangingPunct="1">
              <a:spcBef>
                <a:spcPct val="0"/>
              </a:spcBef>
              <a:buFontTx/>
              <a:buChar char="•"/>
            </a:pPr>
            <a:endParaRPr 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D9472B8-D747-45F2-80A4-66C6740C0078}" type="slidenum">
              <a:rPr lang="ru-RU" sz="1200"/>
              <a:pPr algn="r"/>
              <a:t>5</a:t>
            </a:fld>
            <a:endParaRPr lang="ru-RU" sz="1200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ctr" eaLnBrk="1" hangingPunct="1">
              <a:spcBef>
                <a:spcPct val="0"/>
              </a:spcBef>
              <a:buFontTx/>
              <a:buChar char="•"/>
            </a:pPr>
            <a:endParaRPr 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5235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95236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AEA206EE-7EAF-4398-8040-35A32D6DFBD0}" type="slidenum">
              <a:rPr lang="ru-RU" altLang="ru-RU" smtClean="0"/>
              <a:pPr>
                <a:spcBef>
                  <a:spcPct val="0"/>
                </a:spcBef>
              </a:pPr>
              <a:t>14</a:t>
            </a:fld>
            <a:endParaRPr lang="ru-RU" alt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02.03.2017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02.03.2017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02.03.2017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02.03.2017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4C71EC6-210F-42DE-9C53-41977AD35B3D}" type="datetimeFigureOut">
              <a:rPr lang="ru-RU" smtClean="0"/>
              <a:t>02.03.2017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132856"/>
            <a:ext cx="7772400" cy="1899642"/>
          </a:xfrm>
        </p:spPr>
        <p:txBody>
          <a:bodyPr>
            <a:noAutofit/>
          </a:bodyPr>
          <a:lstStyle/>
          <a:p>
            <a:r>
              <a:rPr lang="ru-RU" sz="4400" dirty="0" smtClean="0"/>
              <a:t>Новые подходы к оцениванию образовательных достижений обучающихся</a:t>
            </a: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Цыганкова П.В., зав. отделом ФГОС ГАУ ДПО СОИРО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2827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052736"/>
            <a:ext cx="8229600" cy="845248"/>
          </a:xfrm>
        </p:spPr>
        <p:txBody>
          <a:bodyPr>
            <a:normAutofit fontScale="90000"/>
          </a:bodyPr>
          <a:lstStyle/>
          <a:p>
            <a:pPr>
              <a:lnSpc>
                <a:spcPct val="80000"/>
              </a:lnSpc>
            </a:pPr>
            <a:r>
              <a:rPr lang="ru-RU" sz="4000" b="1" dirty="0" smtClean="0">
                <a:solidFill>
                  <a:srgbClr val="000099"/>
                </a:solidFill>
              </a:rPr>
              <a:t>Объект и предмет оценки </a:t>
            </a:r>
            <a:r>
              <a:rPr lang="ru-RU" sz="4000" b="1" dirty="0" err="1">
                <a:solidFill>
                  <a:srgbClr val="000099"/>
                </a:solidFill>
              </a:rPr>
              <a:t>метапредметных</a:t>
            </a:r>
            <a:r>
              <a:rPr lang="ru-RU" sz="4000" b="1" dirty="0">
                <a:solidFill>
                  <a:srgbClr val="000099"/>
                </a:solidFill>
              </a:rPr>
              <a:t> результатов</a:t>
            </a:r>
            <a:r>
              <a:rPr lang="ru-RU" b="1" i="1" dirty="0"/>
              <a:t/>
            </a:r>
            <a:br>
              <a:rPr lang="ru-RU" b="1" i="1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35266" y="1340768"/>
            <a:ext cx="8329221" cy="5328592"/>
          </a:xfrm>
        </p:spPr>
        <p:txBody>
          <a:bodyPr>
            <a:noAutofit/>
          </a:bodyPr>
          <a:lstStyle/>
          <a:p>
            <a:pPr lvl="0"/>
            <a:r>
              <a:rPr lang="ru-RU" sz="2400" dirty="0" smtClean="0">
                <a:solidFill>
                  <a:schemeClr val="tx1"/>
                </a:solidFill>
              </a:rPr>
              <a:t>Знание </a:t>
            </a:r>
            <a:r>
              <a:rPr lang="ru-RU" sz="2400" dirty="0" err="1" smtClean="0">
                <a:solidFill>
                  <a:schemeClr val="tx1"/>
                </a:solidFill>
              </a:rPr>
              <a:t>межпредметных</a:t>
            </a:r>
            <a:r>
              <a:rPr lang="ru-RU" sz="2400" dirty="0" smtClean="0">
                <a:solidFill>
                  <a:schemeClr val="tx1"/>
                </a:solidFill>
              </a:rPr>
              <a:t> понятий: причина, следствие, вывод, факт, гипотеза….</a:t>
            </a:r>
          </a:p>
          <a:p>
            <a:pPr lvl="0"/>
            <a:r>
              <a:rPr lang="ru-RU" sz="2400" dirty="0" smtClean="0">
                <a:solidFill>
                  <a:schemeClr val="tx1"/>
                </a:solidFill>
              </a:rPr>
              <a:t>способность </a:t>
            </a:r>
            <a:r>
              <a:rPr lang="ru-RU" sz="2400" dirty="0">
                <a:solidFill>
                  <a:schemeClr val="tx1"/>
                </a:solidFill>
              </a:rPr>
              <a:t>и готовность к освоению систематических знаний, их самостоятельному пополнению, переносу и </a:t>
            </a:r>
            <a:r>
              <a:rPr lang="ru-RU" sz="2400" dirty="0" smtClean="0">
                <a:solidFill>
                  <a:schemeClr val="tx1"/>
                </a:solidFill>
              </a:rPr>
              <a:t>интеграции</a:t>
            </a:r>
            <a:endParaRPr lang="ru-RU" sz="2400" dirty="0">
              <a:solidFill>
                <a:schemeClr val="tx1"/>
              </a:solidFill>
            </a:endParaRPr>
          </a:p>
          <a:p>
            <a:pPr lvl="0"/>
            <a:r>
              <a:rPr lang="ru-RU" sz="2400" dirty="0">
                <a:solidFill>
                  <a:schemeClr val="tx1"/>
                </a:solidFill>
              </a:rPr>
              <a:t>способность работать с </a:t>
            </a:r>
            <a:r>
              <a:rPr lang="ru-RU" sz="2400" dirty="0" smtClean="0">
                <a:solidFill>
                  <a:schemeClr val="tx1"/>
                </a:solidFill>
              </a:rPr>
              <a:t>информацией</a:t>
            </a:r>
            <a:endParaRPr lang="ru-RU" sz="2400" dirty="0">
              <a:solidFill>
                <a:schemeClr val="tx1"/>
              </a:solidFill>
            </a:endParaRPr>
          </a:p>
          <a:p>
            <a:pPr lvl="0"/>
            <a:r>
              <a:rPr lang="ru-RU" sz="2400" dirty="0">
                <a:solidFill>
                  <a:schemeClr val="tx1"/>
                </a:solidFill>
              </a:rPr>
              <a:t>способность к сотрудничеству и </a:t>
            </a:r>
            <a:r>
              <a:rPr lang="ru-RU" sz="2400" dirty="0" smtClean="0">
                <a:solidFill>
                  <a:schemeClr val="tx1"/>
                </a:solidFill>
              </a:rPr>
              <a:t>коммуникации</a:t>
            </a:r>
            <a:endParaRPr lang="ru-RU" sz="2400" dirty="0">
              <a:solidFill>
                <a:schemeClr val="tx1"/>
              </a:solidFill>
            </a:endParaRPr>
          </a:p>
          <a:p>
            <a:r>
              <a:rPr lang="ru-RU" sz="2400" dirty="0" smtClean="0">
                <a:solidFill>
                  <a:schemeClr val="tx1"/>
                </a:solidFill>
              </a:rPr>
              <a:t>способность к самоорганизации, </a:t>
            </a:r>
            <a:r>
              <a:rPr lang="ru-RU" sz="2400" dirty="0" err="1" smtClean="0">
                <a:solidFill>
                  <a:schemeClr val="tx1"/>
                </a:solidFill>
              </a:rPr>
              <a:t>саморегуляции</a:t>
            </a:r>
            <a:r>
              <a:rPr lang="ru-RU" sz="2400" dirty="0" smtClean="0">
                <a:solidFill>
                  <a:schemeClr val="tx1"/>
                </a:solidFill>
              </a:rPr>
              <a:t> и рефлексии</a:t>
            </a:r>
          </a:p>
          <a:p>
            <a:pPr lvl="0"/>
            <a:r>
              <a:rPr lang="ru-RU" sz="2400" dirty="0" smtClean="0">
                <a:solidFill>
                  <a:schemeClr val="tx1"/>
                </a:solidFill>
              </a:rPr>
              <a:t>способность </a:t>
            </a:r>
            <a:r>
              <a:rPr lang="ru-RU" sz="2400" dirty="0">
                <a:solidFill>
                  <a:schemeClr val="tx1"/>
                </a:solidFill>
              </a:rPr>
              <a:t>и готовность к использованию ИКТ в целях обучения и </a:t>
            </a:r>
            <a:r>
              <a:rPr lang="ru-RU" sz="2400" dirty="0" smtClean="0">
                <a:solidFill>
                  <a:schemeClr val="tx1"/>
                </a:solidFill>
              </a:rPr>
              <a:t>развития</a:t>
            </a:r>
            <a:endParaRPr lang="ru-RU" sz="2400" dirty="0">
              <a:solidFill>
                <a:schemeClr val="tx1"/>
              </a:solidFill>
            </a:endParaRPr>
          </a:p>
          <a:p>
            <a:pPr lvl="0">
              <a:lnSpc>
                <a:spcPct val="80000"/>
              </a:lnSpc>
            </a:pPr>
            <a:r>
              <a:rPr lang="ru-RU" sz="2400" dirty="0" smtClean="0">
                <a:solidFill>
                  <a:schemeClr val="tx1"/>
                </a:solidFill>
              </a:rPr>
              <a:t>способность к решению личностно и социально значимых проблем и воплощению найденных решений в практику</a:t>
            </a:r>
          </a:p>
          <a:p>
            <a:pPr>
              <a:lnSpc>
                <a:spcPct val="80000"/>
              </a:lnSpc>
            </a:pP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63437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Text Box 6"/>
          <p:cNvSpPr txBox="1">
            <a:spLocks noChangeArrowheads="1"/>
          </p:cNvSpPr>
          <p:nvPr/>
        </p:nvSpPr>
        <p:spPr bwMode="auto">
          <a:xfrm>
            <a:off x="755576" y="1341438"/>
            <a:ext cx="7993137" cy="437043"/>
          </a:xfrm>
          <a:prstGeom prst="rect">
            <a:avLst/>
          </a:prstGeom>
          <a:gradFill rotWithShape="1">
            <a:gsLst>
              <a:gs pos="0">
                <a:srgbClr val="F3F9FA"/>
              </a:gs>
              <a:gs pos="100000">
                <a:srgbClr val="EEF7F8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lnSpc>
                <a:spcPct val="80000"/>
              </a:lnSpc>
            </a:pPr>
            <a:r>
              <a:rPr lang="ru-RU" sz="2800" b="1" dirty="0">
                <a:solidFill>
                  <a:srgbClr val="00007D"/>
                </a:solidFill>
              </a:rPr>
              <a:t>МЕТАПРЕДМЕТНЫЕ ДЕЙСТВИЯ</a:t>
            </a:r>
          </a:p>
        </p:txBody>
      </p:sp>
      <p:sp>
        <p:nvSpPr>
          <p:cNvPr id="30724" name="AutoShape 2"/>
          <p:cNvSpPr>
            <a:spLocks noChangeArrowheads="1"/>
          </p:cNvSpPr>
          <p:nvPr/>
        </p:nvSpPr>
        <p:spPr bwMode="auto">
          <a:xfrm>
            <a:off x="107950" y="1989138"/>
            <a:ext cx="2195513" cy="503237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70000"/>
              </a:lnSpc>
            </a:pPr>
            <a:r>
              <a:rPr lang="ru-RU" sz="2400" b="1" dirty="0" smtClean="0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регулятивные</a:t>
            </a:r>
            <a:endParaRPr lang="ru-RU" sz="2400" b="1" dirty="0">
              <a:solidFill>
                <a:srgbClr val="00007D"/>
              </a:solidFill>
              <a:latin typeface="Tahoma" pitchFamily="34" charset="0"/>
              <a:cs typeface="Arial" pitchFamily="34" charset="0"/>
            </a:endParaRPr>
          </a:p>
        </p:txBody>
      </p:sp>
      <p:sp>
        <p:nvSpPr>
          <p:cNvPr id="30725" name="AutoShape 2"/>
          <p:cNvSpPr>
            <a:spLocks noChangeArrowheads="1"/>
          </p:cNvSpPr>
          <p:nvPr/>
        </p:nvSpPr>
        <p:spPr bwMode="auto">
          <a:xfrm>
            <a:off x="2339975" y="1989138"/>
            <a:ext cx="2879725" cy="503237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70000"/>
              </a:lnSpc>
            </a:pPr>
            <a:r>
              <a:rPr lang="ru-RU" sz="2400" b="1" dirty="0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коммуникативные</a:t>
            </a:r>
            <a:endParaRPr lang="ru-RU" sz="2000" b="1" dirty="0">
              <a:solidFill>
                <a:srgbClr val="00007D"/>
              </a:solidFill>
              <a:latin typeface="Tahoma" pitchFamily="34" charset="0"/>
              <a:cs typeface="Arial" pitchFamily="34" charset="0"/>
            </a:endParaRPr>
          </a:p>
        </p:txBody>
      </p:sp>
      <p:sp>
        <p:nvSpPr>
          <p:cNvPr id="30726" name="AutoShape 2"/>
          <p:cNvSpPr>
            <a:spLocks noChangeArrowheads="1"/>
          </p:cNvSpPr>
          <p:nvPr/>
        </p:nvSpPr>
        <p:spPr bwMode="auto">
          <a:xfrm>
            <a:off x="6443663" y="1989138"/>
            <a:ext cx="2590800" cy="503237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70000"/>
              </a:lnSpc>
            </a:pPr>
            <a:r>
              <a:rPr lang="ru-RU" sz="2400" b="1" dirty="0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познавательные</a:t>
            </a:r>
            <a:endParaRPr lang="ru-RU" sz="2000" b="1" dirty="0">
              <a:solidFill>
                <a:srgbClr val="00007D"/>
              </a:solidFill>
              <a:latin typeface="Tahoma" pitchFamily="34" charset="0"/>
              <a:cs typeface="Arial" pitchFamily="34" charset="0"/>
            </a:endParaRPr>
          </a:p>
        </p:txBody>
      </p:sp>
      <p:sp>
        <p:nvSpPr>
          <p:cNvPr id="30727" name="AutoShape 2"/>
          <p:cNvSpPr>
            <a:spLocks noChangeArrowheads="1"/>
          </p:cNvSpPr>
          <p:nvPr/>
        </p:nvSpPr>
        <p:spPr bwMode="auto">
          <a:xfrm>
            <a:off x="107950" y="2492375"/>
            <a:ext cx="2195513" cy="287338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42900" indent="-342900" eaLnBrk="1" hangingPunct="1">
              <a:lnSpc>
                <a:spcPct val="75000"/>
              </a:lnSpc>
              <a:buFontTx/>
              <a:buChar char="•"/>
            </a:pPr>
            <a:r>
              <a:rPr lang="ru-RU" b="1" dirty="0" err="1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целеполагание</a:t>
            </a:r>
            <a:endParaRPr lang="ru-RU" sz="1400" dirty="0">
              <a:solidFill>
                <a:srgbClr val="00007D"/>
              </a:solidFill>
              <a:latin typeface="Tahoma" pitchFamily="34" charset="0"/>
              <a:cs typeface="Arial" pitchFamily="34" charset="0"/>
            </a:endParaRPr>
          </a:p>
        </p:txBody>
      </p:sp>
      <p:sp>
        <p:nvSpPr>
          <p:cNvPr id="30728" name="AutoShape 2"/>
          <p:cNvSpPr>
            <a:spLocks noChangeArrowheads="1"/>
          </p:cNvSpPr>
          <p:nvPr/>
        </p:nvSpPr>
        <p:spPr bwMode="auto">
          <a:xfrm>
            <a:off x="2339975" y="2565400"/>
            <a:ext cx="2879725" cy="6477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42900" indent="-342900" eaLnBrk="1" hangingPunct="1">
              <a:lnSpc>
                <a:spcPct val="75000"/>
              </a:lnSpc>
              <a:buFontTx/>
              <a:buChar char="•"/>
            </a:pPr>
            <a:r>
              <a:rPr lang="ru-RU" b="1" dirty="0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речевые средства, в</a:t>
            </a:r>
          </a:p>
          <a:p>
            <a:pPr marL="342900" indent="-342900" eaLnBrk="1" hangingPunct="1">
              <a:lnSpc>
                <a:spcPct val="75000"/>
              </a:lnSpc>
            </a:pPr>
            <a:r>
              <a:rPr lang="ru-RU" b="1" dirty="0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     т.ч. с опорой на ИКТ</a:t>
            </a:r>
            <a:endParaRPr lang="ru-RU" sz="1400" dirty="0">
              <a:solidFill>
                <a:srgbClr val="00007D"/>
              </a:solidFill>
              <a:latin typeface="Tahoma" pitchFamily="34" charset="0"/>
              <a:cs typeface="Arial" pitchFamily="34" charset="0"/>
            </a:endParaRPr>
          </a:p>
        </p:txBody>
      </p:sp>
      <p:sp>
        <p:nvSpPr>
          <p:cNvPr id="30729" name="AutoShape 2"/>
          <p:cNvSpPr>
            <a:spLocks noChangeArrowheads="1"/>
          </p:cNvSpPr>
          <p:nvPr/>
        </p:nvSpPr>
        <p:spPr bwMode="auto">
          <a:xfrm>
            <a:off x="6443663" y="2492375"/>
            <a:ext cx="2590800" cy="1152525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42900" indent="-342900" eaLnBrk="1" hangingPunct="1">
              <a:lnSpc>
                <a:spcPct val="75000"/>
              </a:lnSpc>
              <a:buFontTx/>
              <a:buChar char="•"/>
            </a:pPr>
            <a:r>
              <a:rPr lang="ru-RU" b="1" dirty="0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работа с </a:t>
            </a:r>
            <a:r>
              <a:rPr lang="ru-RU" b="1" dirty="0" err="1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инфор</a:t>
            </a:r>
            <a:r>
              <a:rPr lang="ru-RU" b="1" dirty="0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-</a:t>
            </a:r>
          </a:p>
          <a:p>
            <a:pPr marL="342900" indent="-342900" eaLnBrk="1" hangingPunct="1">
              <a:lnSpc>
                <a:spcPct val="75000"/>
              </a:lnSpc>
            </a:pPr>
            <a:r>
              <a:rPr lang="ru-RU" b="1" dirty="0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     </a:t>
            </a:r>
            <a:r>
              <a:rPr lang="ru-RU" b="1" dirty="0" err="1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мацией</a:t>
            </a:r>
            <a:r>
              <a:rPr lang="ru-RU" b="1" dirty="0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: </a:t>
            </a:r>
            <a:r>
              <a:rPr lang="ru-RU" dirty="0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поиск,</a:t>
            </a:r>
          </a:p>
          <a:p>
            <a:pPr marL="342900" indent="-342900" eaLnBrk="1" hangingPunct="1">
              <a:lnSpc>
                <a:spcPct val="75000"/>
              </a:lnSpc>
            </a:pPr>
            <a:r>
              <a:rPr lang="ru-RU" dirty="0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     запись, восприятие</a:t>
            </a:r>
          </a:p>
          <a:p>
            <a:pPr marL="342900" indent="-342900" eaLnBrk="1" hangingPunct="1">
              <a:lnSpc>
                <a:spcPct val="75000"/>
              </a:lnSpc>
            </a:pPr>
            <a:r>
              <a:rPr lang="ru-RU" dirty="0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     в т.ч. средствами</a:t>
            </a:r>
          </a:p>
          <a:p>
            <a:pPr marL="342900" indent="-342900" eaLnBrk="1" hangingPunct="1">
              <a:lnSpc>
                <a:spcPct val="75000"/>
              </a:lnSpc>
            </a:pPr>
            <a:r>
              <a:rPr lang="ru-RU" dirty="0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     ИКТ</a:t>
            </a:r>
          </a:p>
        </p:txBody>
      </p:sp>
      <p:sp>
        <p:nvSpPr>
          <p:cNvPr id="30730" name="AutoShape 2"/>
          <p:cNvSpPr>
            <a:spLocks noChangeArrowheads="1"/>
          </p:cNvSpPr>
          <p:nvPr/>
        </p:nvSpPr>
        <p:spPr bwMode="auto">
          <a:xfrm>
            <a:off x="107950" y="2781300"/>
            <a:ext cx="2195513" cy="287338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42900" indent="-342900" eaLnBrk="1" hangingPunct="1">
              <a:lnSpc>
                <a:spcPct val="75000"/>
              </a:lnSpc>
              <a:buFontTx/>
              <a:buChar char="•"/>
            </a:pPr>
            <a:r>
              <a:rPr lang="ru-RU" b="1" dirty="0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планирование</a:t>
            </a:r>
            <a:endParaRPr lang="ru-RU" sz="1400" dirty="0">
              <a:solidFill>
                <a:srgbClr val="00007D"/>
              </a:solidFill>
              <a:latin typeface="Tahoma" pitchFamily="34" charset="0"/>
              <a:cs typeface="Arial" pitchFamily="34" charset="0"/>
            </a:endParaRPr>
          </a:p>
        </p:txBody>
      </p:sp>
      <p:sp>
        <p:nvSpPr>
          <p:cNvPr id="30731" name="AutoShape 2"/>
          <p:cNvSpPr>
            <a:spLocks noChangeArrowheads="1"/>
          </p:cNvSpPr>
          <p:nvPr/>
        </p:nvSpPr>
        <p:spPr bwMode="auto">
          <a:xfrm>
            <a:off x="107950" y="3068638"/>
            <a:ext cx="2195513" cy="4318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42900" indent="-342900" eaLnBrk="1" hangingPunct="1">
              <a:lnSpc>
                <a:spcPct val="75000"/>
              </a:lnSpc>
              <a:buFontTx/>
              <a:buChar char="•"/>
            </a:pPr>
            <a:r>
              <a:rPr lang="ru-RU" b="1" dirty="0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способ</a:t>
            </a:r>
          </a:p>
          <a:p>
            <a:pPr marL="342900" indent="-342900" eaLnBrk="1" hangingPunct="1">
              <a:lnSpc>
                <a:spcPct val="75000"/>
              </a:lnSpc>
              <a:buFontTx/>
              <a:buChar char="•"/>
            </a:pPr>
            <a:r>
              <a:rPr lang="ru-RU" b="1" dirty="0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действия</a:t>
            </a:r>
            <a:endParaRPr lang="ru-RU" sz="1400" dirty="0">
              <a:solidFill>
                <a:srgbClr val="00007D"/>
              </a:solidFill>
              <a:latin typeface="Tahoma" pitchFamily="34" charset="0"/>
              <a:cs typeface="Arial" pitchFamily="34" charset="0"/>
            </a:endParaRPr>
          </a:p>
        </p:txBody>
      </p:sp>
      <p:sp>
        <p:nvSpPr>
          <p:cNvPr id="30732" name="AutoShape 2"/>
          <p:cNvSpPr>
            <a:spLocks noChangeArrowheads="1"/>
          </p:cNvSpPr>
          <p:nvPr/>
        </p:nvSpPr>
        <p:spPr bwMode="auto">
          <a:xfrm>
            <a:off x="107950" y="3500438"/>
            <a:ext cx="2195513" cy="287337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42900" indent="-342900" eaLnBrk="1" hangingPunct="1">
              <a:lnSpc>
                <a:spcPct val="75000"/>
              </a:lnSpc>
              <a:buFontTx/>
              <a:buChar char="•"/>
            </a:pPr>
            <a:r>
              <a:rPr lang="ru-RU" b="1" dirty="0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контроль</a:t>
            </a:r>
            <a:endParaRPr lang="ru-RU" sz="1400" dirty="0">
              <a:solidFill>
                <a:srgbClr val="00007D"/>
              </a:solidFill>
              <a:latin typeface="Tahoma" pitchFamily="34" charset="0"/>
              <a:cs typeface="Arial" pitchFamily="34" charset="0"/>
            </a:endParaRPr>
          </a:p>
        </p:txBody>
      </p:sp>
      <p:sp>
        <p:nvSpPr>
          <p:cNvPr id="30733" name="AutoShape 2"/>
          <p:cNvSpPr>
            <a:spLocks noChangeArrowheads="1"/>
          </p:cNvSpPr>
          <p:nvPr/>
        </p:nvSpPr>
        <p:spPr bwMode="auto">
          <a:xfrm>
            <a:off x="107950" y="3789363"/>
            <a:ext cx="2195513" cy="287337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42900" indent="-342900" eaLnBrk="1" hangingPunct="1">
              <a:lnSpc>
                <a:spcPct val="75000"/>
              </a:lnSpc>
              <a:buFontTx/>
              <a:buChar char="•"/>
            </a:pPr>
            <a:r>
              <a:rPr lang="ru-RU" b="1" dirty="0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коррекция</a:t>
            </a:r>
            <a:endParaRPr lang="ru-RU" sz="1400" dirty="0">
              <a:solidFill>
                <a:srgbClr val="00007D"/>
              </a:solidFill>
              <a:latin typeface="Tahoma" pitchFamily="34" charset="0"/>
              <a:cs typeface="Arial" pitchFamily="34" charset="0"/>
            </a:endParaRPr>
          </a:p>
        </p:txBody>
      </p:sp>
      <p:sp>
        <p:nvSpPr>
          <p:cNvPr id="30734" name="AutoShape 2"/>
          <p:cNvSpPr>
            <a:spLocks noChangeArrowheads="1"/>
          </p:cNvSpPr>
          <p:nvPr/>
        </p:nvSpPr>
        <p:spPr bwMode="auto">
          <a:xfrm>
            <a:off x="2339975" y="3284538"/>
            <a:ext cx="2879725" cy="576262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42900" indent="-342900" eaLnBrk="1" hangingPunct="1">
              <a:lnSpc>
                <a:spcPct val="75000"/>
              </a:lnSpc>
              <a:buFontTx/>
              <a:buChar char="•"/>
            </a:pPr>
            <a:r>
              <a:rPr lang="ru-RU" b="1" dirty="0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коммуникация при</a:t>
            </a:r>
          </a:p>
          <a:p>
            <a:pPr marL="342900" indent="-342900" eaLnBrk="1" hangingPunct="1">
              <a:lnSpc>
                <a:spcPct val="75000"/>
              </a:lnSpc>
            </a:pPr>
            <a:r>
              <a:rPr lang="ru-RU" b="1" dirty="0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     взаимодействии</a:t>
            </a:r>
            <a:endParaRPr lang="ru-RU" sz="1400" dirty="0">
              <a:solidFill>
                <a:srgbClr val="00007D"/>
              </a:solidFill>
              <a:latin typeface="Tahoma" pitchFamily="34" charset="0"/>
              <a:cs typeface="Arial" pitchFamily="34" charset="0"/>
            </a:endParaRPr>
          </a:p>
        </p:txBody>
      </p:sp>
      <p:sp>
        <p:nvSpPr>
          <p:cNvPr id="30735" name="AutoShape 2"/>
          <p:cNvSpPr>
            <a:spLocks noChangeArrowheads="1"/>
          </p:cNvSpPr>
          <p:nvPr/>
        </p:nvSpPr>
        <p:spPr bwMode="auto">
          <a:xfrm>
            <a:off x="6443663" y="3644900"/>
            <a:ext cx="2590800" cy="720725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42900" indent="-342900" eaLnBrk="1" hangingPunct="1">
              <a:lnSpc>
                <a:spcPct val="75000"/>
              </a:lnSpc>
              <a:buFontTx/>
              <a:buChar char="•"/>
            </a:pPr>
            <a:r>
              <a:rPr lang="ru-RU" b="1" dirty="0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использование</a:t>
            </a:r>
          </a:p>
          <a:p>
            <a:pPr marL="342900" indent="-342900" eaLnBrk="1" hangingPunct="1">
              <a:lnSpc>
                <a:spcPct val="75000"/>
              </a:lnSpc>
            </a:pPr>
            <a:r>
              <a:rPr lang="ru-RU" b="1" dirty="0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     моделей, знаков</a:t>
            </a:r>
          </a:p>
          <a:p>
            <a:pPr marL="342900" indent="-342900" eaLnBrk="1" hangingPunct="1">
              <a:lnSpc>
                <a:spcPct val="75000"/>
              </a:lnSpc>
            </a:pPr>
            <a:r>
              <a:rPr lang="ru-RU" b="1" dirty="0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     и </a:t>
            </a:r>
            <a:r>
              <a:rPr lang="ru-RU" b="1" dirty="0" err="1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символов,схем</a:t>
            </a:r>
            <a:endParaRPr lang="ru-RU" dirty="0">
              <a:solidFill>
                <a:srgbClr val="00007D"/>
              </a:solidFill>
              <a:latin typeface="Tahoma" pitchFamily="34" charset="0"/>
              <a:cs typeface="Arial" pitchFamily="34" charset="0"/>
            </a:endParaRPr>
          </a:p>
        </p:txBody>
      </p:sp>
      <p:sp>
        <p:nvSpPr>
          <p:cNvPr id="30736" name="AutoShape 2"/>
          <p:cNvSpPr>
            <a:spLocks noChangeArrowheads="1"/>
          </p:cNvSpPr>
          <p:nvPr/>
        </p:nvSpPr>
        <p:spPr bwMode="auto">
          <a:xfrm>
            <a:off x="6443663" y="4365625"/>
            <a:ext cx="2590800" cy="1873250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42900" indent="-342900" eaLnBrk="1" hangingPunct="1">
              <a:lnSpc>
                <a:spcPct val="75000"/>
              </a:lnSpc>
              <a:buFontTx/>
              <a:buChar char="•"/>
            </a:pPr>
            <a:r>
              <a:rPr lang="ru-RU" b="1" dirty="0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логические </a:t>
            </a:r>
            <a:r>
              <a:rPr lang="ru-RU" b="1" dirty="0" err="1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опе</a:t>
            </a:r>
            <a:r>
              <a:rPr lang="ru-RU" b="1" dirty="0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-</a:t>
            </a:r>
          </a:p>
          <a:p>
            <a:pPr marL="342900" indent="-342900" eaLnBrk="1" hangingPunct="1">
              <a:lnSpc>
                <a:spcPct val="75000"/>
              </a:lnSpc>
            </a:pPr>
            <a:r>
              <a:rPr lang="ru-RU" b="1" dirty="0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     рации: </a:t>
            </a:r>
            <a:r>
              <a:rPr lang="ru-RU" dirty="0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анализ,</a:t>
            </a:r>
          </a:p>
          <a:p>
            <a:pPr marL="342900" indent="-342900" eaLnBrk="1" hangingPunct="1">
              <a:lnSpc>
                <a:spcPct val="75000"/>
              </a:lnSpc>
            </a:pPr>
            <a:r>
              <a:rPr lang="ru-RU" b="1" dirty="0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     </a:t>
            </a:r>
            <a:r>
              <a:rPr lang="ru-RU" dirty="0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синтез, сравнение,</a:t>
            </a:r>
          </a:p>
          <a:p>
            <a:pPr marL="342900" indent="-342900" eaLnBrk="1" hangingPunct="1">
              <a:lnSpc>
                <a:spcPct val="75000"/>
              </a:lnSpc>
            </a:pPr>
            <a:r>
              <a:rPr lang="ru-RU" dirty="0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     </a:t>
            </a:r>
            <a:r>
              <a:rPr lang="ru-RU" dirty="0" err="1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сериация</a:t>
            </a:r>
            <a:r>
              <a:rPr lang="ru-RU" dirty="0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, </a:t>
            </a:r>
            <a:r>
              <a:rPr lang="ru-RU" dirty="0" err="1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класси</a:t>
            </a:r>
            <a:r>
              <a:rPr lang="ru-RU" dirty="0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-</a:t>
            </a:r>
          </a:p>
          <a:p>
            <a:pPr marL="342900" indent="-342900" eaLnBrk="1" hangingPunct="1">
              <a:lnSpc>
                <a:spcPct val="75000"/>
              </a:lnSpc>
            </a:pPr>
            <a:r>
              <a:rPr lang="ru-RU" dirty="0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     </a:t>
            </a:r>
            <a:r>
              <a:rPr lang="ru-RU" dirty="0" err="1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фикация</a:t>
            </a:r>
            <a:r>
              <a:rPr lang="ru-RU" dirty="0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, </a:t>
            </a:r>
            <a:r>
              <a:rPr lang="ru-RU" dirty="0" err="1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обобще</a:t>
            </a:r>
            <a:r>
              <a:rPr lang="ru-RU" dirty="0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-</a:t>
            </a:r>
          </a:p>
          <a:p>
            <a:pPr marL="342900" indent="-342900" eaLnBrk="1" hangingPunct="1">
              <a:lnSpc>
                <a:spcPct val="75000"/>
              </a:lnSpc>
            </a:pPr>
            <a:r>
              <a:rPr lang="ru-RU" dirty="0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     </a:t>
            </a:r>
            <a:r>
              <a:rPr lang="ru-RU" dirty="0" err="1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ние</a:t>
            </a:r>
            <a:r>
              <a:rPr lang="ru-RU" dirty="0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, подведение</a:t>
            </a:r>
          </a:p>
          <a:p>
            <a:pPr marL="342900" indent="-342900" eaLnBrk="1" hangingPunct="1">
              <a:lnSpc>
                <a:spcPct val="75000"/>
              </a:lnSpc>
            </a:pPr>
            <a:r>
              <a:rPr lang="ru-RU" dirty="0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     под понятие, </a:t>
            </a:r>
            <a:r>
              <a:rPr lang="ru-RU" dirty="0" err="1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ана</a:t>
            </a:r>
            <a:r>
              <a:rPr lang="ru-RU" dirty="0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-</a:t>
            </a:r>
          </a:p>
          <a:p>
            <a:pPr marL="342900" indent="-342900" eaLnBrk="1" hangingPunct="1">
              <a:lnSpc>
                <a:spcPct val="75000"/>
              </a:lnSpc>
            </a:pPr>
            <a:r>
              <a:rPr lang="ru-RU" dirty="0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     логия, суждение</a:t>
            </a:r>
          </a:p>
        </p:txBody>
      </p:sp>
      <p:sp>
        <p:nvSpPr>
          <p:cNvPr id="30737" name="AutoShape 2"/>
          <p:cNvSpPr>
            <a:spLocks noChangeArrowheads="1"/>
          </p:cNvSpPr>
          <p:nvPr/>
        </p:nvSpPr>
        <p:spPr bwMode="auto">
          <a:xfrm>
            <a:off x="5219700" y="1989138"/>
            <a:ext cx="1187450" cy="576262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70000"/>
              </a:lnSpc>
            </a:pPr>
            <a:r>
              <a:rPr lang="ru-RU" sz="2400" b="1" dirty="0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чтение</a:t>
            </a:r>
            <a:endParaRPr lang="ru-RU" sz="2000" b="1" dirty="0">
              <a:solidFill>
                <a:srgbClr val="00007D"/>
              </a:solidFill>
              <a:latin typeface="Tahoma" pitchFamily="34" charset="0"/>
              <a:cs typeface="Arial" pitchFamily="34" charset="0"/>
            </a:endParaRPr>
          </a:p>
        </p:txBody>
      </p:sp>
      <p:sp>
        <p:nvSpPr>
          <p:cNvPr id="30738" name="AutoShape 2"/>
          <p:cNvSpPr>
            <a:spLocks noChangeArrowheads="1"/>
          </p:cNvSpPr>
          <p:nvPr/>
        </p:nvSpPr>
        <p:spPr bwMode="auto">
          <a:xfrm>
            <a:off x="5220072" y="2564904"/>
            <a:ext cx="1187450" cy="792163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70000"/>
              </a:lnSpc>
            </a:pPr>
            <a:r>
              <a:rPr lang="ru-RU" b="1" dirty="0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ИКТ</a:t>
            </a:r>
          </a:p>
        </p:txBody>
      </p:sp>
      <p:sp>
        <p:nvSpPr>
          <p:cNvPr id="117782" name="AutoShape 22"/>
          <p:cNvSpPr>
            <a:spLocks noChangeArrowheads="1"/>
          </p:cNvSpPr>
          <p:nvPr/>
        </p:nvSpPr>
        <p:spPr bwMode="auto">
          <a:xfrm>
            <a:off x="2771775" y="4508500"/>
            <a:ext cx="2520950" cy="2233613"/>
          </a:xfrm>
          <a:prstGeom prst="irregularSeal1">
            <a:avLst/>
          </a:prstGeom>
          <a:solidFill>
            <a:srgbClr val="EEF7F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b="1" i="1" dirty="0">
                <a:solidFill>
                  <a:srgbClr val="0000FF"/>
                </a:solidFill>
              </a:rPr>
              <a:t>Оценка по</a:t>
            </a:r>
          </a:p>
          <a:p>
            <a:pPr algn="ctr" eaLnBrk="1" hangingPunct="1"/>
            <a:r>
              <a:rPr lang="ru-RU" b="1" i="1" u="sng" dirty="0">
                <a:solidFill>
                  <a:srgbClr val="0000FF"/>
                </a:solidFill>
              </a:rPr>
              <a:t>результатам</a:t>
            </a:r>
          </a:p>
          <a:p>
            <a:pPr algn="ctr" eaLnBrk="1" hangingPunct="1"/>
            <a:r>
              <a:rPr lang="ru-RU" b="1" i="1" dirty="0">
                <a:solidFill>
                  <a:srgbClr val="0000FF"/>
                </a:solidFill>
              </a:rPr>
              <a:t>выполнения</a:t>
            </a:r>
          </a:p>
        </p:txBody>
      </p:sp>
      <p:sp>
        <p:nvSpPr>
          <p:cNvPr id="117783" name="AutoShape 23"/>
          <p:cNvSpPr>
            <a:spLocks noChangeArrowheads="1"/>
          </p:cNvSpPr>
          <p:nvPr/>
        </p:nvSpPr>
        <p:spPr bwMode="auto">
          <a:xfrm>
            <a:off x="179388" y="4581525"/>
            <a:ext cx="2376487" cy="2087563"/>
          </a:xfrm>
          <a:prstGeom prst="irregularSeal1">
            <a:avLst/>
          </a:prstGeom>
          <a:solidFill>
            <a:srgbClr val="EEF7F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b="1" i="1">
                <a:solidFill>
                  <a:srgbClr val="FF0000"/>
                </a:solidFill>
              </a:rPr>
              <a:t>Оценка в</a:t>
            </a:r>
          </a:p>
          <a:p>
            <a:pPr algn="ctr" eaLnBrk="1" hangingPunct="1"/>
            <a:r>
              <a:rPr lang="ru-RU" b="1" i="1" u="sng">
                <a:solidFill>
                  <a:srgbClr val="FF0000"/>
                </a:solidFill>
              </a:rPr>
              <a:t>процессе</a:t>
            </a:r>
          </a:p>
          <a:p>
            <a:pPr algn="ctr" eaLnBrk="1" hangingPunct="1"/>
            <a:r>
              <a:rPr lang="ru-RU" b="1" i="1">
                <a:solidFill>
                  <a:srgbClr val="FF0000"/>
                </a:solidFill>
              </a:rPr>
              <a:t>выполнения</a:t>
            </a:r>
          </a:p>
        </p:txBody>
      </p:sp>
      <p:sp>
        <p:nvSpPr>
          <p:cNvPr id="117784" name="Line 24"/>
          <p:cNvSpPr>
            <a:spLocks noChangeShapeType="1"/>
          </p:cNvSpPr>
          <p:nvPr/>
        </p:nvSpPr>
        <p:spPr bwMode="auto">
          <a:xfrm flipV="1">
            <a:off x="1763713" y="3357563"/>
            <a:ext cx="1008062" cy="1223962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17785" name="Line 25"/>
          <p:cNvSpPr>
            <a:spLocks noChangeShapeType="1"/>
          </p:cNvSpPr>
          <p:nvPr/>
        </p:nvSpPr>
        <p:spPr bwMode="auto">
          <a:xfrm flipV="1">
            <a:off x="3779838" y="2852738"/>
            <a:ext cx="0" cy="1944687"/>
          </a:xfrm>
          <a:prstGeom prst="line">
            <a:avLst/>
          </a:prstGeom>
          <a:noFill/>
          <a:ln w="50800">
            <a:solidFill>
              <a:srgbClr val="CC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17786" name="Line 26"/>
          <p:cNvSpPr>
            <a:spLocks noChangeShapeType="1"/>
          </p:cNvSpPr>
          <p:nvPr/>
        </p:nvSpPr>
        <p:spPr bwMode="auto">
          <a:xfrm flipV="1">
            <a:off x="4427538" y="2420938"/>
            <a:ext cx="1296987" cy="2160587"/>
          </a:xfrm>
          <a:prstGeom prst="line">
            <a:avLst/>
          </a:prstGeom>
          <a:noFill/>
          <a:ln w="50800">
            <a:solidFill>
              <a:srgbClr val="CC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17787" name="Line 27"/>
          <p:cNvSpPr>
            <a:spLocks noChangeShapeType="1"/>
          </p:cNvSpPr>
          <p:nvPr/>
        </p:nvSpPr>
        <p:spPr bwMode="auto">
          <a:xfrm flipV="1">
            <a:off x="4859338" y="2276475"/>
            <a:ext cx="2738437" cy="2736850"/>
          </a:xfrm>
          <a:prstGeom prst="line">
            <a:avLst/>
          </a:prstGeom>
          <a:noFill/>
          <a:ln w="50800">
            <a:solidFill>
              <a:srgbClr val="CC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17788" name="Line 28"/>
          <p:cNvSpPr>
            <a:spLocks noChangeShapeType="1"/>
          </p:cNvSpPr>
          <p:nvPr/>
        </p:nvSpPr>
        <p:spPr bwMode="auto">
          <a:xfrm flipV="1">
            <a:off x="1116013" y="2349500"/>
            <a:ext cx="0" cy="2447925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8" name="AutoShape 2"/>
          <p:cNvSpPr>
            <a:spLocks noChangeArrowheads="1"/>
          </p:cNvSpPr>
          <p:nvPr/>
        </p:nvSpPr>
        <p:spPr bwMode="auto">
          <a:xfrm>
            <a:off x="5256213" y="3357563"/>
            <a:ext cx="1187450" cy="792163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70000"/>
              </a:lnSpc>
            </a:pPr>
            <a:r>
              <a:rPr lang="ru-RU" sz="1700" b="1" dirty="0" err="1" smtClean="0">
                <a:solidFill>
                  <a:schemeClr val="bg2"/>
                </a:solidFill>
                <a:latin typeface="Tahoma" pitchFamily="34" charset="0"/>
                <a:cs typeface="Arial" pitchFamily="34" charset="0"/>
              </a:rPr>
              <a:t>проектно</a:t>
            </a:r>
            <a:endParaRPr lang="ru-RU" sz="1700" b="1" dirty="0" smtClean="0">
              <a:solidFill>
                <a:schemeClr val="bg2"/>
              </a:solidFill>
              <a:latin typeface="Tahoma" pitchFamily="34" charset="0"/>
              <a:cs typeface="Arial" pitchFamily="34" charset="0"/>
            </a:endParaRPr>
          </a:p>
          <a:p>
            <a:pPr algn="ctr" eaLnBrk="1" hangingPunct="1">
              <a:lnSpc>
                <a:spcPct val="70000"/>
              </a:lnSpc>
            </a:pPr>
            <a:r>
              <a:rPr lang="ru-RU" sz="1700" b="1" dirty="0" smtClean="0">
                <a:solidFill>
                  <a:schemeClr val="bg2"/>
                </a:solidFill>
                <a:latin typeface="Tahoma" pitchFamily="34" charset="0"/>
                <a:cs typeface="Arial" pitchFamily="34" charset="0"/>
              </a:rPr>
              <a:t>-</a:t>
            </a:r>
            <a:r>
              <a:rPr lang="ru-RU" sz="1700" b="1" dirty="0" err="1" smtClean="0">
                <a:solidFill>
                  <a:schemeClr val="bg2"/>
                </a:solidFill>
                <a:latin typeface="Tahoma" pitchFamily="34" charset="0"/>
                <a:cs typeface="Arial" pitchFamily="34" charset="0"/>
              </a:rPr>
              <a:t>исследов</a:t>
            </a:r>
            <a:r>
              <a:rPr lang="ru-RU" sz="1700" b="1" dirty="0" smtClean="0">
                <a:solidFill>
                  <a:schemeClr val="bg2"/>
                </a:solidFill>
                <a:latin typeface="Tahoma" pitchFamily="34" charset="0"/>
                <a:cs typeface="Arial" pitchFamily="34" charset="0"/>
              </a:rPr>
              <a:t>.</a:t>
            </a:r>
          </a:p>
          <a:p>
            <a:pPr algn="ctr" eaLnBrk="1" hangingPunct="1">
              <a:lnSpc>
                <a:spcPct val="70000"/>
              </a:lnSpc>
            </a:pPr>
            <a:r>
              <a:rPr lang="ru-RU" sz="1700" b="1" dirty="0" err="1" smtClean="0">
                <a:solidFill>
                  <a:schemeClr val="bg2"/>
                </a:solidFill>
                <a:latin typeface="Tahoma" pitchFamily="34" charset="0"/>
                <a:cs typeface="Arial" pitchFamily="34" charset="0"/>
              </a:rPr>
              <a:t>деятельн</a:t>
            </a:r>
            <a:r>
              <a:rPr lang="ru-RU" b="1" dirty="0" smtClean="0">
                <a:solidFill>
                  <a:schemeClr val="bg2"/>
                </a:solidFill>
                <a:latin typeface="Tahoma" pitchFamily="34" charset="0"/>
                <a:cs typeface="Arial" pitchFamily="34" charset="0"/>
              </a:rPr>
              <a:t>.</a:t>
            </a:r>
            <a:endParaRPr lang="ru-RU" b="1" dirty="0">
              <a:solidFill>
                <a:schemeClr val="bg2"/>
              </a:solidFill>
              <a:latin typeface="Tahoma" pitchFamily="34" charset="0"/>
              <a:cs typeface="Arial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-1" y="279133"/>
            <a:ext cx="8980371" cy="8802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3200" b="1" dirty="0" smtClean="0">
                <a:solidFill>
                  <a:srgbClr val="000099"/>
                </a:solidFill>
              </a:rPr>
              <a:t>Особенности оценки </a:t>
            </a:r>
            <a:r>
              <a:rPr lang="ru-RU" sz="3200" b="1" dirty="0" err="1" smtClean="0">
                <a:solidFill>
                  <a:srgbClr val="000099"/>
                </a:solidFill>
              </a:rPr>
              <a:t>метапредметных</a:t>
            </a:r>
            <a:r>
              <a:rPr lang="ru-RU" sz="3200" b="1" dirty="0" smtClean="0">
                <a:solidFill>
                  <a:srgbClr val="000099"/>
                </a:solidFill>
              </a:rPr>
              <a:t> результатов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021141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7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17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17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17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17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17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17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82" grpId="0" animBg="1"/>
      <p:bldP spid="117783" grpId="0" animBg="1"/>
      <p:bldP spid="117784" grpId="0" animBg="1"/>
      <p:bldP spid="117785" grpId="0" animBg="1"/>
      <p:bldP spid="117786" grpId="0" animBg="1"/>
      <p:bldP spid="117787" grpId="0" animBg="1"/>
      <p:bldP spid="11778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Карта наблюдения за проектной деятельностью: регулятивные УУД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u="sng" dirty="0" smtClean="0">
                <a:solidFill>
                  <a:schemeClr val="tx1"/>
                </a:solidFill>
              </a:rPr>
              <a:t>Планирование:</a:t>
            </a:r>
            <a:r>
              <a:rPr lang="ru-RU" dirty="0" smtClean="0">
                <a:solidFill>
                  <a:schemeClr val="tx1"/>
                </a:solidFill>
              </a:rPr>
              <a:t> совместное/единоличное/отсутствует</a:t>
            </a:r>
          </a:p>
          <a:p>
            <a:r>
              <a:rPr lang="ru-RU" u="sng" dirty="0" smtClean="0">
                <a:solidFill>
                  <a:schemeClr val="tx1"/>
                </a:solidFill>
              </a:rPr>
              <a:t>Распределение функций</a:t>
            </a:r>
            <a:r>
              <a:rPr lang="ru-RU" dirty="0" smtClean="0">
                <a:solidFill>
                  <a:schemeClr val="tx1"/>
                </a:solidFill>
              </a:rPr>
              <a:t>: у каждого своё дело/часть учеников оказалась «вне» общей работы/ каждый действует сам по себе</a:t>
            </a:r>
          </a:p>
          <a:p>
            <a:r>
              <a:rPr lang="ru-RU" u="sng" dirty="0" smtClean="0">
                <a:solidFill>
                  <a:schemeClr val="tx1"/>
                </a:solidFill>
              </a:rPr>
              <a:t>Осуществление контроля</a:t>
            </a:r>
            <a:r>
              <a:rPr lang="ru-RU" dirty="0" smtClean="0">
                <a:solidFill>
                  <a:schemeClr val="tx1"/>
                </a:solidFill>
              </a:rPr>
              <a:t>: </a:t>
            </a:r>
            <a:r>
              <a:rPr lang="ru-RU" dirty="0">
                <a:solidFill>
                  <a:schemeClr val="tx1"/>
                </a:solidFill>
              </a:rPr>
              <a:t>совместное/единоличное/отсутствует</a:t>
            </a:r>
          </a:p>
          <a:p>
            <a:r>
              <a:rPr lang="ru-RU" u="sng" dirty="0" smtClean="0">
                <a:solidFill>
                  <a:schemeClr val="tx1"/>
                </a:solidFill>
              </a:rPr>
              <a:t>Самооценка</a:t>
            </a:r>
            <a:r>
              <a:rPr lang="ru-RU" dirty="0" smtClean="0">
                <a:solidFill>
                  <a:schemeClr val="tx1"/>
                </a:solidFill>
              </a:rPr>
              <a:t>: совместная/единоличная/отсутствует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0226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84976" cy="1143000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Карта наблюдения за проектной деятельностью: коммуникативные УУД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/>
          </a:bodyPr>
          <a:lstStyle/>
          <a:p>
            <a:r>
              <a:rPr lang="ru-RU" u="sng" dirty="0" smtClean="0">
                <a:solidFill>
                  <a:schemeClr val="tx1"/>
                </a:solidFill>
              </a:rPr>
              <a:t>Представление результатов</a:t>
            </a:r>
            <a:r>
              <a:rPr lang="ru-RU" dirty="0" smtClean="0">
                <a:solidFill>
                  <a:schemeClr val="tx1"/>
                </a:solidFill>
              </a:rPr>
              <a:t>: активность</a:t>
            </a:r>
          </a:p>
          <a:p>
            <a:r>
              <a:rPr lang="ru-RU" u="sng" dirty="0" smtClean="0">
                <a:solidFill>
                  <a:schemeClr val="tx1"/>
                </a:solidFill>
              </a:rPr>
              <a:t>Возникновение конфликтов</a:t>
            </a:r>
            <a:r>
              <a:rPr lang="ru-RU" dirty="0" smtClean="0">
                <a:solidFill>
                  <a:schemeClr val="tx1"/>
                </a:solidFill>
              </a:rPr>
              <a:t>: часто/иногда/ не было</a:t>
            </a:r>
          </a:p>
          <a:p>
            <a:r>
              <a:rPr lang="ru-RU" u="sng" dirty="0" smtClean="0">
                <a:solidFill>
                  <a:schemeClr val="tx1"/>
                </a:solidFill>
              </a:rPr>
              <a:t>Разрешение конфликтов</a:t>
            </a:r>
            <a:r>
              <a:rPr lang="ru-RU" dirty="0" smtClean="0">
                <a:solidFill>
                  <a:schemeClr val="tx1"/>
                </a:solidFill>
              </a:rPr>
              <a:t>: конфликт не разрешён, привёл к ссоре/ кто-то уступил, кто-то навязал своё мнение/ общее решение</a:t>
            </a:r>
          </a:p>
          <a:p>
            <a:r>
              <a:rPr lang="ru-RU" u="sng" dirty="0" smtClean="0">
                <a:solidFill>
                  <a:schemeClr val="tx1"/>
                </a:solidFill>
              </a:rPr>
              <a:t>Особенности поведения ученика</a:t>
            </a:r>
            <a:r>
              <a:rPr lang="ru-RU" dirty="0" smtClean="0">
                <a:solidFill>
                  <a:schemeClr val="tx1"/>
                </a:solidFill>
              </a:rPr>
              <a:t>: активность/ ориентация на партнёра/ лидерство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2600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Скругленный прямоугольник 3"/>
          <p:cNvSpPr>
            <a:spLocks noChangeArrowheads="1"/>
          </p:cNvSpPr>
          <p:nvPr/>
        </p:nvSpPr>
        <p:spPr bwMode="auto">
          <a:xfrm>
            <a:off x="4464050" y="1557338"/>
            <a:ext cx="4392613" cy="1042987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ru-RU" altLang="ru-RU">
              <a:solidFill>
                <a:schemeClr val="bg2"/>
              </a:solidFill>
            </a:endParaRPr>
          </a:p>
        </p:txBody>
      </p:sp>
      <p:sp>
        <p:nvSpPr>
          <p:cNvPr id="40965" name="Прямоугольник 19"/>
          <p:cNvSpPr>
            <a:spLocks noChangeArrowheads="1"/>
          </p:cNvSpPr>
          <p:nvPr/>
        </p:nvSpPr>
        <p:spPr bwMode="auto">
          <a:xfrm>
            <a:off x="4571999" y="1615440"/>
            <a:ext cx="4446589" cy="984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altLang="ru-RU" sz="1600" b="1" dirty="0">
                <a:solidFill>
                  <a:srgbClr val="000000"/>
                </a:solidFill>
              </a:rPr>
              <a:t>Общее понимание, ориентация в тексте</a:t>
            </a:r>
          </a:p>
          <a:p>
            <a:pPr>
              <a:buFont typeface="Arial" charset="0"/>
              <a:buChar char="•"/>
            </a:pPr>
            <a:r>
              <a:rPr lang="ru-RU" altLang="ru-RU" sz="1400" dirty="0">
                <a:solidFill>
                  <a:srgbClr val="000000"/>
                </a:solidFill>
              </a:rPr>
              <a:t>поиск и выявление разного вида информации</a:t>
            </a:r>
          </a:p>
          <a:p>
            <a:pPr>
              <a:buFont typeface="Arial" charset="0"/>
              <a:buChar char="•"/>
            </a:pPr>
            <a:r>
              <a:rPr lang="ru-RU" altLang="ru-RU" sz="1400" dirty="0">
                <a:solidFill>
                  <a:srgbClr val="000000"/>
                </a:solidFill>
              </a:rPr>
              <a:t>прямые выводы и заключения на основе фактов</a:t>
            </a:r>
          </a:p>
          <a:p>
            <a:pPr>
              <a:buFont typeface="Arial" charset="0"/>
              <a:buChar char="•"/>
            </a:pPr>
            <a:r>
              <a:rPr lang="ru-RU" altLang="ru-RU" sz="1400" dirty="0">
                <a:solidFill>
                  <a:srgbClr val="000000"/>
                </a:solidFill>
              </a:rPr>
              <a:t>понимание основной идеи</a:t>
            </a:r>
          </a:p>
        </p:txBody>
      </p:sp>
      <p:sp>
        <p:nvSpPr>
          <p:cNvPr id="40966" name="Скругленный прямоугольник 20"/>
          <p:cNvSpPr>
            <a:spLocks noChangeArrowheads="1"/>
          </p:cNvSpPr>
          <p:nvPr/>
        </p:nvSpPr>
        <p:spPr bwMode="auto">
          <a:xfrm>
            <a:off x="4464050" y="2798763"/>
            <a:ext cx="4429125" cy="14986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ru-RU" altLang="ru-RU">
              <a:solidFill>
                <a:schemeClr val="bg2"/>
              </a:solidFill>
            </a:endParaRPr>
          </a:p>
        </p:txBody>
      </p:sp>
      <p:sp>
        <p:nvSpPr>
          <p:cNvPr id="40967" name="Прямоугольник 21"/>
          <p:cNvSpPr>
            <a:spLocks noChangeArrowheads="1"/>
          </p:cNvSpPr>
          <p:nvPr/>
        </p:nvSpPr>
        <p:spPr bwMode="auto">
          <a:xfrm>
            <a:off x="4733925" y="2840038"/>
            <a:ext cx="3816350" cy="144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altLang="ru-RU" sz="1600" b="1" dirty="0">
                <a:solidFill>
                  <a:srgbClr val="000000"/>
                </a:solidFill>
              </a:rPr>
              <a:t>Детальное понимание содержания и формы текста</a:t>
            </a:r>
          </a:p>
          <a:p>
            <a:pPr>
              <a:buFont typeface="Arial" charset="0"/>
              <a:buChar char="•"/>
            </a:pPr>
            <a:r>
              <a:rPr lang="ru-RU" altLang="ru-RU" sz="1400" dirty="0">
                <a:solidFill>
                  <a:srgbClr val="000000"/>
                </a:solidFill>
              </a:rPr>
              <a:t>анализ, интерпретация и обобщение информации</a:t>
            </a:r>
          </a:p>
          <a:p>
            <a:pPr>
              <a:buFont typeface="Arial" charset="0"/>
              <a:buChar char="•"/>
            </a:pPr>
            <a:r>
              <a:rPr lang="ru-RU" altLang="ru-RU" sz="1400" dirty="0">
                <a:solidFill>
                  <a:srgbClr val="000000"/>
                </a:solidFill>
              </a:rPr>
              <a:t>сложные выводы</a:t>
            </a:r>
          </a:p>
          <a:p>
            <a:pPr>
              <a:buFont typeface="Arial" charset="0"/>
              <a:buChar char="•"/>
            </a:pPr>
            <a:r>
              <a:rPr lang="ru-RU" altLang="ru-RU" sz="1400" dirty="0">
                <a:solidFill>
                  <a:srgbClr val="000000"/>
                </a:solidFill>
              </a:rPr>
              <a:t>оценочные суждения</a:t>
            </a:r>
          </a:p>
        </p:txBody>
      </p:sp>
      <p:sp>
        <p:nvSpPr>
          <p:cNvPr id="40968" name="Скругленный прямоугольник 22"/>
          <p:cNvSpPr>
            <a:spLocks noChangeArrowheads="1"/>
          </p:cNvSpPr>
          <p:nvPr/>
        </p:nvSpPr>
        <p:spPr bwMode="auto">
          <a:xfrm>
            <a:off x="4464050" y="4473575"/>
            <a:ext cx="4429125" cy="183515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ru-RU" altLang="ru-RU">
              <a:solidFill>
                <a:schemeClr val="bg2"/>
              </a:solidFill>
            </a:endParaRPr>
          </a:p>
        </p:txBody>
      </p:sp>
      <p:sp>
        <p:nvSpPr>
          <p:cNvPr id="40969" name="Прямоугольник 23"/>
          <p:cNvSpPr>
            <a:spLocks noChangeArrowheads="1"/>
          </p:cNvSpPr>
          <p:nvPr/>
        </p:nvSpPr>
        <p:spPr bwMode="auto">
          <a:xfrm>
            <a:off x="4843463" y="4545013"/>
            <a:ext cx="4033837" cy="169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altLang="ru-RU" sz="1600" b="1">
                <a:solidFill>
                  <a:srgbClr val="000000"/>
                </a:solidFill>
              </a:rPr>
              <a:t>Выход за рамки текста, его использование для решения разнообразных задач</a:t>
            </a:r>
          </a:p>
          <a:p>
            <a:pPr>
              <a:buFont typeface="Arial" charset="0"/>
              <a:buChar char="•"/>
            </a:pPr>
            <a:r>
              <a:rPr lang="ru-RU" altLang="ru-RU" sz="1400">
                <a:solidFill>
                  <a:srgbClr val="000000"/>
                </a:solidFill>
              </a:rPr>
              <a:t>без привлечения дополнительной информации</a:t>
            </a:r>
          </a:p>
          <a:p>
            <a:pPr>
              <a:buFont typeface="Arial" charset="0"/>
              <a:buChar char="•"/>
            </a:pPr>
            <a:r>
              <a:rPr lang="ru-RU" altLang="ru-RU" sz="1400">
                <a:solidFill>
                  <a:srgbClr val="000000"/>
                </a:solidFill>
              </a:rPr>
              <a:t>с привлечением дополнительной информации</a:t>
            </a:r>
          </a:p>
        </p:txBody>
      </p:sp>
      <p:sp>
        <p:nvSpPr>
          <p:cNvPr id="40970" name="Скругленный прямоугольник 11"/>
          <p:cNvSpPr>
            <a:spLocks noChangeArrowheads="1"/>
          </p:cNvSpPr>
          <p:nvPr/>
        </p:nvSpPr>
        <p:spPr bwMode="auto">
          <a:xfrm>
            <a:off x="123825" y="1930400"/>
            <a:ext cx="3368675" cy="296863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5000"/>
              </a:lnSpc>
            </a:pPr>
            <a:r>
              <a:rPr lang="ru-RU" altLang="ru-RU" sz="1600" b="1" i="1" dirty="0">
                <a:solidFill>
                  <a:srgbClr val="00007D"/>
                </a:solidFill>
              </a:rPr>
              <a:t>историческая проблематика</a:t>
            </a:r>
          </a:p>
        </p:txBody>
      </p:sp>
      <p:pic>
        <p:nvPicPr>
          <p:cNvPr id="40972" name="Рисунок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102" t="15178" r="3847" b="13850"/>
          <a:stretch>
            <a:fillRect/>
          </a:stretch>
        </p:blipFill>
        <p:spPr bwMode="auto">
          <a:xfrm>
            <a:off x="119025" y="2384256"/>
            <a:ext cx="2143871" cy="1707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73" name="Рисунок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51" t="19896" r="66283" b="22261"/>
          <a:stretch>
            <a:fillRect/>
          </a:stretch>
        </p:blipFill>
        <p:spPr bwMode="auto">
          <a:xfrm>
            <a:off x="2316162" y="2892028"/>
            <a:ext cx="825500" cy="1036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74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40975" name="Скругленный прямоугольник 17"/>
          <p:cNvSpPr>
            <a:spLocks noChangeArrowheads="1"/>
          </p:cNvSpPr>
          <p:nvPr/>
        </p:nvSpPr>
        <p:spPr bwMode="auto">
          <a:xfrm>
            <a:off x="165100" y="1498600"/>
            <a:ext cx="3397250" cy="369888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5000"/>
              </a:lnSpc>
            </a:pPr>
            <a:r>
              <a:rPr lang="ru-RU" altLang="ru-RU" b="1" i="1" dirty="0">
                <a:solidFill>
                  <a:srgbClr val="00007D"/>
                </a:solidFill>
              </a:rPr>
              <a:t>Научно-популярные тексты</a:t>
            </a:r>
          </a:p>
        </p:txBody>
      </p:sp>
      <p:sp>
        <p:nvSpPr>
          <p:cNvPr id="40980" name="Скругленный прямоугольник 30"/>
          <p:cNvSpPr>
            <a:spLocks noChangeArrowheads="1"/>
          </p:cNvSpPr>
          <p:nvPr/>
        </p:nvSpPr>
        <p:spPr bwMode="auto">
          <a:xfrm>
            <a:off x="2640013" y="2400300"/>
            <a:ext cx="1422400" cy="45402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5000"/>
              </a:lnSpc>
            </a:pPr>
            <a:r>
              <a:rPr lang="en-US" altLang="ru-RU" sz="1600" b="1" i="1" dirty="0">
                <a:solidFill>
                  <a:schemeClr val="bg2"/>
                </a:solidFill>
              </a:rPr>
              <a:t>“</a:t>
            </a:r>
            <a:r>
              <a:rPr lang="ru-RU" altLang="ru-RU" sz="1600" b="1" i="1" dirty="0"/>
              <a:t>Александр</a:t>
            </a:r>
          </a:p>
          <a:p>
            <a:pPr algn="ctr">
              <a:lnSpc>
                <a:spcPct val="85000"/>
              </a:lnSpc>
            </a:pPr>
            <a:r>
              <a:rPr lang="ru-RU" altLang="ru-RU" sz="1600" b="1" i="1" dirty="0"/>
              <a:t>Невский</a:t>
            </a:r>
            <a:r>
              <a:rPr lang="en-US" altLang="ru-RU" sz="1600" b="1" i="1" dirty="0"/>
              <a:t>”</a:t>
            </a:r>
            <a:endParaRPr lang="ru-RU" altLang="ru-RU" sz="1600" b="1" i="1" dirty="0"/>
          </a:p>
        </p:txBody>
      </p:sp>
      <p:sp>
        <p:nvSpPr>
          <p:cNvPr id="40982" name="Скругленный прямоугольник 32"/>
          <p:cNvSpPr>
            <a:spLocks noChangeArrowheads="1"/>
          </p:cNvSpPr>
          <p:nvPr/>
        </p:nvSpPr>
        <p:spPr bwMode="auto">
          <a:xfrm>
            <a:off x="182563" y="4137818"/>
            <a:ext cx="3962400" cy="296863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5000"/>
              </a:lnSpc>
            </a:pPr>
            <a:r>
              <a:rPr lang="ru-RU" altLang="ru-RU" sz="1600" b="1" i="1" dirty="0">
                <a:solidFill>
                  <a:srgbClr val="00007D"/>
                </a:solidFill>
              </a:rPr>
              <a:t>обществоведческая проблематика</a:t>
            </a:r>
          </a:p>
        </p:txBody>
      </p:sp>
      <p:pic>
        <p:nvPicPr>
          <p:cNvPr id="40983" name="Рисунок 3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591" t="14769" r="2820" b="13850"/>
          <a:stretch>
            <a:fillRect/>
          </a:stretch>
        </p:blipFill>
        <p:spPr bwMode="auto">
          <a:xfrm>
            <a:off x="280986" y="4614506"/>
            <a:ext cx="2344739" cy="2077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84" name="Рисунок 3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92" t="23178" r="66411" b="9749"/>
          <a:stretch>
            <a:fillRect/>
          </a:stretch>
        </p:blipFill>
        <p:spPr bwMode="auto">
          <a:xfrm>
            <a:off x="2806700" y="4742930"/>
            <a:ext cx="755650" cy="973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5" name="Скругленный прямоугольник 35"/>
          <p:cNvSpPr>
            <a:spLocks noChangeArrowheads="1"/>
          </p:cNvSpPr>
          <p:nvPr/>
        </p:nvSpPr>
        <p:spPr bwMode="auto">
          <a:xfrm>
            <a:off x="2625725" y="6007100"/>
            <a:ext cx="1031875" cy="452438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5000"/>
              </a:lnSpc>
            </a:pPr>
            <a:r>
              <a:rPr lang="en-US" altLang="ru-RU" sz="1600" b="1" i="1" dirty="0">
                <a:solidFill>
                  <a:schemeClr val="bg2"/>
                </a:solidFill>
              </a:rPr>
              <a:t>“</a:t>
            </a:r>
            <a:r>
              <a:rPr lang="ru-RU" altLang="ru-RU" sz="1600" b="1" i="1" dirty="0">
                <a:solidFill>
                  <a:srgbClr val="00007D"/>
                </a:solidFill>
              </a:rPr>
              <a:t>Семья</a:t>
            </a:r>
            <a:r>
              <a:rPr lang="en-US" altLang="ru-RU" sz="1600" b="1" i="1" dirty="0">
                <a:solidFill>
                  <a:srgbClr val="00007D"/>
                </a:solidFill>
              </a:rPr>
              <a:t>”</a:t>
            </a:r>
            <a:endParaRPr lang="ru-RU" altLang="ru-RU" sz="1600" b="1" i="1" dirty="0">
              <a:solidFill>
                <a:srgbClr val="00007D"/>
              </a:solidFill>
            </a:endParaRPr>
          </a:p>
        </p:txBody>
      </p:sp>
      <p:sp>
        <p:nvSpPr>
          <p:cNvPr id="26" name="Заголовок 1"/>
          <p:cNvSpPr txBox="1">
            <a:spLocks/>
          </p:cNvSpPr>
          <p:nvPr/>
        </p:nvSpPr>
        <p:spPr>
          <a:xfrm>
            <a:off x="457200" y="500514"/>
            <a:ext cx="8229600" cy="914400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marL="0" marR="0" lvl="0" indent="0" algn="ctr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Adobe Fangsong Std R" pitchFamily="18" charset="-128"/>
                <a:cs typeface="Arial" pitchFamily="34" charset="0"/>
              </a:rPr>
              <a:t>Смысловое чтение и работа с текстом</a:t>
            </a:r>
            <a:r>
              <a:rPr kumimoji="0" lang="ru-RU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Adobe Fangsong Std R" pitchFamily="18" charset="-128"/>
                <a:cs typeface="Arial" pitchFamily="34" charset="0"/>
              </a:rPr>
              <a:t/>
            </a:r>
            <a:br>
              <a:rPr kumimoji="0" lang="ru-RU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Adobe Fangsong Std R" pitchFamily="18" charset="-128"/>
                <a:cs typeface="Arial" pitchFamily="34" charset="0"/>
              </a:rPr>
            </a:b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rgbClr val="0000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itchFamily="34" charset="0"/>
              <a:ea typeface="Adobe Fangsong Std R" pitchFamily="18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8072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Небольшие творческие работы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u="sng" dirty="0" smtClean="0">
                <a:solidFill>
                  <a:schemeClr val="tx1"/>
                </a:solidFill>
              </a:rPr>
              <a:t>Эссе</a:t>
            </a:r>
            <a:r>
              <a:rPr lang="ru-RU" dirty="0" smtClean="0">
                <a:solidFill>
                  <a:schemeClr val="tx1"/>
                </a:solidFill>
              </a:rPr>
              <a:t>: </a:t>
            </a:r>
            <a:r>
              <a:rPr lang="ru-RU" i="1" dirty="0" smtClean="0">
                <a:solidFill>
                  <a:schemeClr val="tx1"/>
                </a:solidFill>
              </a:rPr>
              <a:t>Мораль – не перечень поступков и не сборник правил, которыми можно пользоваться, как кулинарными рецептами </a:t>
            </a:r>
            <a:r>
              <a:rPr lang="ru-RU" dirty="0" smtClean="0">
                <a:solidFill>
                  <a:schemeClr val="tx1"/>
                </a:solidFill>
              </a:rPr>
              <a:t>Д. </a:t>
            </a:r>
            <a:r>
              <a:rPr lang="ru-RU" dirty="0" err="1" smtClean="0">
                <a:solidFill>
                  <a:schemeClr val="tx1"/>
                </a:solidFill>
              </a:rPr>
              <a:t>Дьюи</a:t>
            </a:r>
            <a:endParaRPr lang="ru-RU" dirty="0" smtClean="0">
              <a:solidFill>
                <a:schemeClr val="tx1"/>
              </a:solidFill>
            </a:endParaRPr>
          </a:p>
          <a:p>
            <a:r>
              <a:rPr lang="ru-RU" u="sng" dirty="0" smtClean="0">
                <a:solidFill>
                  <a:schemeClr val="tx1"/>
                </a:solidFill>
              </a:rPr>
              <a:t>Рассказ от имени</a:t>
            </a:r>
            <a:r>
              <a:rPr lang="ru-RU" dirty="0" smtClean="0">
                <a:solidFill>
                  <a:schemeClr val="tx1"/>
                </a:solidFill>
              </a:rPr>
              <a:t>…</a:t>
            </a:r>
          </a:p>
          <a:p>
            <a:r>
              <a:rPr lang="ru-RU" u="sng" dirty="0" smtClean="0">
                <a:solidFill>
                  <a:schemeClr val="tx1"/>
                </a:solidFill>
              </a:rPr>
              <a:t>ПОПС-формула</a:t>
            </a:r>
            <a:r>
              <a:rPr lang="ru-RU" dirty="0" smtClean="0">
                <a:solidFill>
                  <a:schemeClr val="tx1"/>
                </a:solidFill>
              </a:rPr>
              <a:t>: Я считаю, что… Потому что… На примере того, что…. Я делаю вывод о том, что….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1681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Особенности оценки предметных результатов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Объект оценки: </a:t>
            </a:r>
            <a:r>
              <a:rPr lang="ru-RU" b="1" u="sng" dirty="0" smtClean="0">
                <a:solidFill>
                  <a:schemeClr val="tx1"/>
                </a:solidFill>
              </a:rPr>
              <a:t>способность</a:t>
            </a:r>
            <a:r>
              <a:rPr lang="ru-RU" dirty="0" smtClean="0">
                <a:solidFill>
                  <a:schemeClr val="tx1"/>
                </a:solidFill>
              </a:rPr>
              <a:t> к решению учебно-познавательных и учебно-практических задач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Смещение акцента с проверки знаний фактов на оценку умений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Обратная связь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Само- и </a:t>
            </a:r>
            <a:r>
              <a:rPr lang="ru-RU" dirty="0" err="1" smtClean="0">
                <a:solidFill>
                  <a:schemeClr val="tx1"/>
                </a:solidFill>
              </a:rPr>
              <a:t>взаимооценка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0336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Формы оценки </a:t>
            </a:r>
            <a:r>
              <a:rPr lang="ru-RU" b="1" dirty="0" err="1" smtClean="0">
                <a:solidFill>
                  <a:srgbClr val="002060"/>
                </a:solidFill>
              </a:rPr>
              <a:t>ПрР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Новые задания: с неполными / избыточными данными; с несколькими правильными вариантами решения; предполагающие практическое воплощение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Метод кейсов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Игры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Формирующее оценивание: ЗУН + цели, ценности + деятельность + рефлексия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4531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Этапы формирующего оценивания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Список </a:t>
            </a:r>
            <a:r>
              <a:rPr lang="ru-RU" dirty="0" err="1" smtClean="0">
                <a:solidFill>
                  <a:schemeClr val="tx1"/>
                </a:solidFill>
              </a:rPr>
              <a:t>ПлР</a:t>
            </a:r>
            <a:r>
              <a:rPr lang="ru-RU" dirty="0" smtClean="0">
                <a:solidFill>
                  <a:schemeClr val="tx1"/>
                </a:solidFill>
              </a:rPr>
              <a:t> по теме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Цели как результаты деятельности </a:t>
            </a:r>
            <a:r>
              <a:rPr lang="ru-RU" dirty="0" err="1" smtClean="0">
                <a:solidFill>
                  <a:schemeClr val="tx1"/>
                </a:solidFill>
              </a:rPr>
              <a:t>обуч-ся</a:t>
            </a:r>
            <a:endParaRPr lang="ru-RU" dirty="0" smtClean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Задачи как шаги по достижению целей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Конкретизация критериев достижения Р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Оценка деятельности по критериям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Осуществление обратной связи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Педагогический диагноз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Коррекция образовательного маршрут</a:t>
            </a:r>
            <a:r>
              <a:rPr lang="ru-RU" dirty="0" smtClean="0"/>
              <a:t>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88466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23528" y="1556792"/>
            <a:ext cx="8229600" cy="1143000"/>
          </a:xfrm>
        </p:spPr>
        <p:txBody>
          <a:bodyPr/>
          <a:lstStyle/>
          <a:p>
            <a:r>
              <a:rPr lang="ru-RU" dirty="0" smtClean="0"/>
              <a:t>Спасибо за внимание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6526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357313"/>
            <a:ext cx="9396413" cy="5500687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70000"/>
              </a:lnSpc>
              <a:spcAft>
                <a:spcPct val="20000"/>
              </a:spcAft>
              <a:buClr>
                <a:schemeClr val="tx1"/>
              </a:buClr>
              <a:buFont typeface="Wingdings" pitchFamily="2" charset="2"/>
              <a:buChar char="ü"/>
              <a:defRPr/>
            </a:pPr>
            <a:r>
              <a:rPr lang="ru-RU" sz="2400" dirty="0" smtClean="0">
                <a:solidFill>
                  <a:schemeClr val="tx1"/>
                </a:solidFill>
              </a:rPr>
              <a:t>содержательная и </a:t>
            </a:r>
            <a:r>
              <a:rPr lang="ru-RU" sz="2400" dirty="0" err="1" smtClean="0">
                <a:solidFill>
                  <a:schemeClr val="tx1"/>
                </a:solidFill>
              </a:rPr>
              <a:t>критериальная</a:t>
            </a:r>
            <a:r>
              <a:rPr lang="ru-RU" sz="2400" dirty="0" smtClean="0">
                <a:solidFill>
                  <a:schemeClr val="tx1"/>
                </a:solidFill>
              </a:rPr>
              <a:t> основа – планируемые результаты;</a:t>
            </a:r>
          </a:p>
          <a:p>
            <a:pPr>
              <a:lnSpc>
                <a:spcPct val="70000"/>
              </a:lnSpc>
              <a:spcAft>
                <a:spcPct val="20000"/>
              </a:spcAft>
              <a:buClr>
                <a:schemeClr val="tx1"/>
              </a:buClr>
              <a:buFont typeface="Wingdings" pitchFamily="2" charset="2"/>
              <a:buChar char="ü"/>
              <a:defRPr/>
            </a:pPr>
            <a:r>
              <a:rPr lang="ru-RU" sz="2400" dirty="0" smtClean="0">
                <a:solidFill>
                  <a:schemeClr val="tx1"/>
                </a:solidFill>
              </a:rPr>
              <a:t>оценка предметных, </a:t>
            </a:r>
            <a:r>
              <a:rPr lang="ru-RU" sz="2400" dirty="0" err="1" smtClean="0">
                <a:solidFill>
                  <a:schemeClr val="tx1"/>
                </a:solidFill>
              </a:rPr>
              <a:t>метапредметных</a:t>
            </a:r>
            <a:r>
              <a:rPr lang="ru-RU" sz="2400" dirty="0" smtClean="0">
                <a:solidFill>
                  <a:schemeClr val="tx1"/>
                </a:solidFill>
              </a:rPr>
              <a:t>, личностных результатов;</a:t>
            </a:r>
          </a:p>
          <a:p>
            <a:pPr>
              <a:lnSpc>
                <a:spcPct val="70000"/>
              </a:lnSpc>
              <a:spcAft>
                <a:spcPct val="20000"/>
              </a:spcAft>
              <a:buClr>
                <a:schemeClr val="tx1"/>
              </a:buClr>
              <a:buFont typeface="Wingdings" pitchFamily="2" charset="2"/>
              <a:buChar char="ü"/>
              <a:defRPr/>
            </a:pPr>
            <a:r>
              <a:rPr lang="ru-RU" sz="2400" dirty="0" smtClean="0">
                <a:solidFill>
                  <a:schemeClr val="tx1"/>
                </a:solidFill>
              </a:rPr>
              <a:t>ориентация на </a:t>
            </a:r>
            <a:r>
              <a:rPr lang="ru-RU" sz="2400" dirty="0" err="1" smtClean="0">
                <a:solidFill>
                  <a:schemeClr val="tx1"/>
                </a:solidFill>
              </a:rPr>
              <a:t>деятельностный</a:t>
            </a:r>
            <a:r>
              <a:rPr lang="ru-RU" sz="2400" dirty="0" smtClean="0">
                <a:solidFill>
                  <a:schemeClr val="tx1"/>
                </a:solidFill>
              </a:rPr>
              <a:t> подход: оценка способности решать учебно-познавательные и учебно-практические задачи;</a:t>
            </a:r>
          </a:p>
          <a:p>
            <a:pPr>
              <a:lnSpc>
                <a:spcPct val="70000"/>
              </a:lnSpc>
              <a:spcAft>
                <a:spcPct val="20000"/>
              </a:spcAft>
              <a:buClr>
                <a:schemeClr val="tx1"/>
              </a:buClr>
              <a:buFont typeface="Wingdings" pitchFamily="2" charset="2"/>
              <a:buChar char="ü"/>
              <a:defRPr/>
            </a:pPr>
            <a:r>
              <a:rPr lang="ru-RU" sz="2400" dirty="0" smtClean="0">
                <a:solidFill>
                  <a:schemeClr val="tx1"/>
                </a:solidFill>
              </a:rPr>
              <a:t>оценка динамики учебных достижений;</a:t>
            </a:r>
          </a:p>
          <a:p>
            <a:pPr>
              <a:lnSpc>
                <a:spcPct val="70000"/>
              </a:lnSpc>
              <a:spcAft>
                <a:spcPct val="20000"/>
              </a:spcAft>
              <a:buClr>
                <a:schemeClr val="tx1"/>
              </a:buClr>
              <a:buFont typeface="Wingdings" pitchFamily="2" charset="2"/>
              <a:buChar char="ü"/>
              <a:defRPr/>
            </a:pPr>
            <a:r>
              <a:rPr lang="ru-RU" sz="2400" dirty="0" smtClean="0">
                <a:solidFill>
                  <a:schemeClr val="tx1"/>
                </a:solidFill>
              </a:rPr>
              <a:t>использование  стандартизированных и </a:t>
            </a:r>
            <a:r>
              <a:rPr lang="ru-RU" sz="2400" dirty="0" err="1" smtClean="0">
                <a:solidFill>
                  <a:schemeClr val="tx1"/>
                </a:solidFill>
              </a:rPr>
              <a:t>нестандартизированных</a:t>
            </a:r>
            <a:r>
              <a:rPr lang="ru-RU" sz="2400" dirty="0" smtClean="0">
                <a:solidFill>
                  <a:schemeClr val="tx1"/>
                </a:solidFill>
              </a:rPr>
              <a:t> методов (устных и письменных, индивидуальных и групповых, самооценки и </a:t>
            </a:r>
            <a:r>
              <a:rPr lang="ru-RU" sz="2400" dirty="0" err="1" smtClean="0">
                <a:solidFill>
                  <a:schemeClr val="tx1"/>
                </a:solidFill>
              </a:rPr>
              <a:t>взаимооценки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и</a:t>
            </a:r>
            <a:r>
              <a:rPr lang="ru-RU" sz="2400" dirty="0" smtClean="0">
                <a:solidFill>
                  <a:schemeClr val="tx1"/>
                </a:solidFill>
              </a:rPr>
              <a:t> др.)</a:t>
            </a:r>
          </a:p>
          <a:p>
            <a:pPr>
              <a:lnSpc>
                <a:spcPct val="70000"/>
              </a:lnSpc>
              <a:spcAft>
                <a:spcPct val="20000"/>
              </a:spcAft>
              <a:buClr>
                <a:schemeClr val="tx1"/>
              </a:buClr>
              <a:buFont typeface="Wingdings" pitchFamily="2" charset="2"/>
              <a:buChar char="ü"/>
              <a:defRPr/>
            </a:pPr>
            <a:r>
              <a:rPr lang="ru-RU" sz="2400" dirty="0" smtClean="0">
                <a:solidFill>
                  <a:schemeClr val="tx1"/>
                </a:solidFill>
              </a:rPr>
              <a:t>сочетание внутренней и внешней оценки;</a:t>
            </a:r>
          </a:p>
          <a:p>
            <a:pPr>
              <a:lnSpc>
                <a:spcPct val="70000"/>
              </a:lnSpc>
              <a:spcAft>
                <a:spcPct val="20000"/>
              </a:spcAft>
              <a:buClr>
                <a:schemeClr val="tx1"/>
              </a:buClr>
              <a:buFont typeface="Wingdings" pitchFamily="2" charset="2"/>
              <a:buChar char="ü"/>
              <a:defRPr/>
            </a:pPr>
            <a:r>
              <a:rPr lang="ru-RU" sz="2400" dirty="0" smtClean="0">
                <a:solidFill>
                  <a:schemeClr val="tx1"/>
                </a:solidFill>
              </a:rPr>
              <a:t>накопительная система оценки индивидуальных достижений;</a:t>
            </a:r>
          </a:p>
          <a:p>
            <a:pPr>
              <a:lnSpc>
                <a:spcPct val="70000"/>
              </a:lnSpc>
              <a:spcAft>
                <a:spcPct val="20000"/>
              </a:spcAft>
              <a:buClr>
                <a:schemeClr val="tx1"/>
              </a:buClr>
              <a:buFont typeface="Wingdings" pitchFamily="2" charset="2"/>
              <a:buChar char="ü"/>
              <a:defRPr/>
            </a:pPr>
            <a:r>
              <a:rPr lang="ru-RU" sz="2400" dirty="0" smtClean="0">
                <a:solidFill>
                  <a:schemeClr val="tx1"/>
                </a:solidFill>
              </a:rPr>
              <a:t>использование персонифицированной и </a:t>
            </a:r>
            <a:r>
              <a:rPr lang="ru-RU" sz="2400" dirty="0" err="1" smtClean="0">
                <a:solidFill>
                  <a:schemeClr val="tx1"/>
                </a:solidFill>
              </a:rPr>
              <a:t>неперсонифицированной</a:t>
            </a:r>
            <a:r>
              <a:rPr lang="ru-RU" sz="2400" dirty="0" smtClean="0">
                <a:solidFill>
                  <a:schemeClr val="tx1"/>
                </a:solidFill>
              </a:rPr>
              <a:t> информации;</a:t>
            </a:r>
          </a:p>
          <a:p>
            <a:pPr>
              <a:lnSpc>
                <a:spcPct val="70000"/>
              </a:lnSpc>
              <a:spcAft>
                <a:spcPct val="20000"/>
              </a:spcAft>
              <a:buClr>
                <a:schemeClr val="tx1"/>
              </a:buClr>
              <a:buFont typeface="Wingdings" pitchFamily="2" charset="2"/>
              <a:buChar char="ü"/>
              <a:defRPr/>
            </a:pPr>
            <a:r>
              <a:rPr lang="ru-RU" sz="2400" dirty="0" smtClean="0">
                <a:solidFill>
                  <a:schemeClr val="tx1"/>
                </a:solidFill>
              </a:rPr>
              <a:t>уровневый подход  в инструментарии, в представлении результатов; оценка методом «сложения»;</a:t>
            </a:r>
          </a:p>
          <a:p>
            <a:pPr>
              <a:lnSpc>
                <a:spcPct val="70000"/>
              </a:lnSpc>
              <a:spcAft>
                <a:spcPct val="20000"/>
              </a:spcAft>
              <a:buClr>
                <a:schemeClr val="tx1"/>
              </a:buClr>
              <a:buFont typeface="Wingdings" pitchFamily="2" charset="2"/>
              <a:buChar char="ü"/>
              <a:defRPr/>
            </a:pPr>
            <a:r>
              <a:rPr lang="ru-RU" sz="2400" dirty="0" smtClean="0">
                <a:solidFill>
                  <a:schemeClr val="tx1"/>
                </a:solidFill>
              </a:rPr>
              <a:t>интерпретация результатов на основе контекстной информации.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73255" y="192505"/>
            <a:ext cx="8730113" cy="8802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80000"/>
              </a:lnSpc>
              <a:defRPr/>
            </a:pPr>
            <a:r>
              <a:rPr lang="ru-RU" sz="3200" dirty="0" smtClean="0">
                <a:solidFill>
                  <a:srgbClr val="0000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Adobe Fangsong Std R" pitchFamily="18" charset="-128"/>
                <a:cs typeface="Arial" pitchFamily="34" charset="0"/>
              </a:rPr>
              <a:t>Система оценки образовательных достижений ФГОС: основные особенности</a:t>
            </a:r>
            <a:endParaRPr lang="ru-RU" sz="3200" dirty="0">
              <a:solidFill>
                <a:srgbClr val="0000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Adobe Fangsong Std R" pitchFamily="18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3089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C637B0-F3FE-4330-9CA9-8A7DBFFC4503}" type="slidenum">
              <a:rPr lang="ru-RU"/>
              <a:pPr>
                <a:defRPr/>
              </a:pPr>
              <a:t>3</a:t>
            </a:fld>
            <a:endParaRPr lang="ru-RU"/>
          </a:p>
        </p:txBody>
      </p:sp>
      <p:sp>
        <p:nvSpPr>
          <p:cNvPr id="12291" name="AutoShape 2"/>
          <p:cNvSpPr>
            <a:spLocks noChangeArrowheads="1"/>
          </p:cNvSpPr>
          <p:nvPr/>
        </p:nvSpPr>
        <p:spPr bwMode="auto">
          <a:xfrm>
            <a:off x="647700" y="1304925"/>
            <a:ext cx="7993063" cy="900113"/>
          </a:xfrm>
          <a:prstGeom prst="roundRect">
            <a:avLst>
              <a:gd name="adj" fmla="val 16667"/>
            </a:avLst>
          </a:prstGeom>
          <a:solidFill>
            <a:srgbClr val="DDDDD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800" b="1" dirty="0">
                <a:solidFill>
                  <a:srgbClr val="000099"/>
                </a:solidFill>
                <a:latin typeface="Tahoma" pitchFamily="34" charset="0"/>
                <a:cs typeface="Arial" pitchFamily="34" charset="0"/>
              </a:rPr>
              <a:t>Овладение системой учебных действий</a:t>
            </a:r>
          </a:p>
          <a:p>
            <a:pPr algn="ctr"/>
            <a:r>
              <a:rPr lang="ru-RU" sz="2800" b="1" dirty="0">
                <a:solidFill>
                  <a:srgbClr val="000099"/>
                </a:solidFill>
                <a:latin typeface="Tahoma" pitchFamily="34" charset="0"/>
                <a:cs typeface="Arial" pitchFamily="34" charset="0"/>
              </a:rPr>
              <a:t>с изучаемым учебным материалом</a:t>
            </a:r>
            <a:endParaRPr lang="ru-RU" sz="1600" b="1" dirty="0">
              <a:solidFill>
                <a:srgbClr val="000099"/>
              </a:solidFill>
              <a:latin typeface="Tahoma" pitchFamily="34" charset="0"/>
              <a:cs typeface="Arial" pitchFamily="34" charset="0"/>
            </a:endParaRPr>
          </a:p>
        </p:txBody>
      </p:sp>
      <p:sp>
        <p:nvSpPr>
          <p:cNvPr id="12292" name="AutoShape 4"/>
          <p:cNvSpPr>
            <a:spLocks noChangeArrowheads="1"/>
          </p:cNvSpPr>
          <p:nvPr/>
        </p:nvSpPr>
        <p:spPr bwMode="auto">
          <a:xfrm>
            <a:off x="107504" y="3771038"/>
            <a:ext cx="8875017" cy="3006334"/>
          </a:xfrm>
          <a:prstGeom prst="roundRect">
            <a:avLst>
              <a:gd name="adj" fmla="val 16667"/>
            </a:avLst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  <a:cs typeface="Arial" pitchFamily="34" charset="0"/>
              </a:rPr>
              <a:t>способность к </a:t>
            </a:r>
            <a:r>
              <a:rPr lang="ru-RU" sz="2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  <a:cs typeface="Arial" pitchFamily="34" charset="0"/>
              </a:rPr>
              <a:t>решению различных классов</a:t>
            </a:r>
          </a:p>
          <a:p>
            <a:pPr algn="ctr"/>
            <a:r>
              <a:rPr lang="ru-RU" sz="2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  <a:cs typeface="Arial" pitchFamily="34" charset="0"/>
              </a:rPr>
              <a:t>учебно-познавательных и учебно-</a:t>
            </a:r>
          </a:p>
          <a:p>
            <a:pPr algn="ctr"/>
            <a:r>
              <a:rPr lang="ru-RU" sz="2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  <a:cs typeface="Arial" pitchFamily="34" charset="0"/>
              </a:rPr>
              <a:t>практических задач на основе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  <a:cs typeface="Arial" pitchFamily="34" charset="0"/>
              </a:rPr>
              <a:t>освоения </a:t>
            </a:r>
            <a:r>
              <a:rPr lang="ru-RU" sz="2000" b="1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  <a:cs typeface="Arial" pitchFamily="34" charset="0"/>
              </a:rPr>
              <a:t>опорной системы знаний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  <a:cs typeface="Arial" pitchFamily="34" charset="0"/>
              </a:rPr>
              <a:t>овладения </a:t>
            </a:r>
            <a:r>
              <a:rPr lang="ru-RU" sz="2000" b="1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  <a:cs typeface="Arial" pitchFamily="34" charset="0"/>
              </a:rPr>
              <a:t>умением учиться</a:t>
            </a: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  <a:cs typeface="Arial" pitchFamily="34" charset="0"/>
              </a:rPr>
              <a:t> 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  <a:cs typeface="Arial" pitchFamily="34" charset="0"/>
              </a:rPr>
              <a:t>(</a:t>
            </a:r>
            <a:r>
              <a:rPr lang="ru-RU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  <a:cs typeface="Arial" pitchFamily="34" charset="0"/>
              </a:rPr>
              <a:t>способностью к самоорганизации</a:t>
            </a:r>
          </a:p>
          <a:p>
            <a:r>
              <a:rPr lang="ru-RU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  <a:cs typeface="Arial" pitchFamily="34" charset="0"/>
              </a:rPr>
              <a:t> </a:t>
            </a:r>
            <a:r>
              <a:rPr lang="ru-RU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  <a:cs typeface="Arial" pitchFamily="34" charset="0"/>
              </a:rPr>
              <a:t>      с целью решения учебных задач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  <a:cs typeface="Arial" pitchFamily="34" charset="0"/>
              </a:rPr>
              <a:t>) 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000" b="1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  <a:cs typeface="Arial" pitchFamily="34" charset="0"/>
              </a:rPr>
              <a:t>индивидуального прогресса</a:t>
            </a: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  <a:cs typeface="Arial" pitchFamily="34" charset="0"/>
              </a:rPr>
              <a:t> во всех основных сферах</a:t>
            </a:r>
          </a:p>
          <a:p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  <a:cs typeface="Arial" pitchFamily="34" charset="0"/>
              </a:rPr>
              <a:t> </a:t>
            </a: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  <a:cs typeface="Arial" pitchFamily="34" charset="0"/>
              </a:rPr>
              <a:t>     личностного развития 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  <a:cs typeface="Arial" pitchFamily="34" charset="0"/>
              </a:rPr>
              <a:t>(</a:t>
            </a:r>
            <a:r>
              <a:rPr lang="ru-RU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  <a:cs typeface="Arial" pitchFamily="34" charset="0"/>
              </a:rPr>
              <a:t>мотивационно-смысловой</a:t>
            </a:r>
            <a:r>
              <a:rPr lang="ru-RU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  <a:cs typeface="Arial" pitchFamily="34" charset="0"/>
              </a:rPr>
              <a:t>, </a:t>
            </a:r>
            <a:r>
              <a:rPr lang="ru-RU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  <a:cs typeface="Arial" pitchFamily="34" charset="0"/>
              </a:rPr>
              <a:t>познаватель</a:t>
            </a:r>
            <a:r>
              <a:rPr lang="ru-RU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  <a:cs typeface="Arial" pitchFamily="34" charset="0"/>
              </a:rPr>
              <a:t>-</a:t>
            </a:r>
          </a:p>
          <a:p>
            <a:r>
              <a:rPr lang="ru-RU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  <a:cs typeface="Arial" pitchFamily="34" charset="0"/>
              </a:rPr>
              <a:t> </a:t>
            </a:r>
            <a:r>
              <a:rPr lang="ru-RU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  <a:cs typeface="Arial" pitchFamily="34" charset="0"/>
              </a:rPr>
              <a:t>     ной</a:t>
            </a:r>
            <a:r>
              <a:rPr lang="ru-RU" sz="20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  <a:cs typeface="Arial" pitchFamily="34" charset="0"/>
              </a:rPr>
              <a:t>, </a:t>
            </a:r>
            <a:r>
              <a:rPr lang="ru-RU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  <a:cs typeface="Arial" pitchFamily="34" charset="0"/>
              </a:rPr>
              <a:t>эмоциональной</a:t>
            </a:r>
            <a:r>
              <a:rPr lang="ru-RU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  <a:cs typeface="Arial" pitchFamily="34" charset="0"/>
              </a:rPr>
              <a:t>, волевой и </a:t>
            </a:r>
            <a:r>
              <a:rPr lang="ru-RU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  <a:cs typeface="Arial" pitchFamily="34" charset="0"/>
              </a:rPr>
              <a:t>саморегуляции</a:t>
            </a: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  <a:cs typeface="Arial" pitchFamily="34" charset="0"/>
              </a:rPr>
              <a:t>) </a:t>
            </a:r>
            <a:endParaRPr lang="ru-RU" sz="2000" b="1" dirty="0">
              <a:solidFill>
                <a:schemeClr val="tx1">
                  <a:lumMod val="95000"/>
                  <a:lumOff val="5000"/>
                </a:schemeClr>
              </a:solidFill>
              <a:latin typeface="Tahoma" pitchFamily="34" charset="0"/>
              <a:cs typeface="Arial" pitchFamily="34" charset="0"/>
            </a:endParaRPr>
          </a:p>
        </p:txBody>
      </p:sp>
      <p:sp>
        <p:nvSpPr>
          <p:cNvPr id="12295" name="AutoShape 2"/>
          <p:cNvSpPr>
            <a:spLocks noChangeArrowheads="1"/>
          </p:cNvSpPr>
          <p:nvPr/>
        </p:nvSpPr>
        <p:spPr bwMode="auto">
          <a:xfrm>
            <a:off x="107504" y="2206576"/>
            <a:ext cx="2376264" cy="1330437"/>
          </a:xfrm>
          <a:prstGeom prst="roundRect">
            <a:avLst>
              <a:gd name="adj" fmla="val 16667"/>
            </a:avLst>
          </a:prstGeom>
          <a:solidFill>
            <a:srgbClr val="DDDDD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ru-RU" sz="2200" b="1" dirty="0">
                <a:solidFill>
                  <a:schemeClr val="bg2"/>
                </a:solidFill>
                <a:latin typeface="Tahoma" pitchFamily="34" charset="0"/>
                <a:cs typeface="Arial" pitchFamily="34" charset="0"/>
              </a:rPr>
              <a:t> </a:t>
            </a:r>
            <a:r>
              <a:rPr lang="ru-RU" sz="2200" b="1" u="sng" dirty="0" smtClean="0">
                <a:solidFill>
                  <a:srgbClr val="000099"/>
                </a:solidFill>
                <a:latin typeface="Tahoma" pitchFamily="34" charset="0"/>
                <a:cs typeface="Arial" pitchFamily="34" charset="0"/>
              </a:rPr>
              <a:t>личностными</a:t>
            </a:r>
            <a:r>
              <a:rPr lang="ru-RU" sz="2400" b="1" dirty="0" smtClean="0">
                <a:solidFill>
                  <a:srgbClr val="000099"/>
                </a:solidFill>
                <a:latin typeface="Tahoma" pitchFamily="34" charset="0"/>
                <a:cs typeface="Arial" pitchFamily="34" charset="0"/>
              </a:rPr>
              <a:t>:</a:t>
            </a:r>
            <a:endParaRPr lang="ru-RU" sz="2400" b="1" dirty="0">
              <a:solidFill>
                <a:srgbClr val="000099"/>
              </a:solidFill>
              <a:latin typeface="Tahoma" pitchFamily="34" charset="0"/>
              <a:cs typeface="Arial" pitchFamily="34" charset="0"/>
            </a:endParaRPr>
          </a:p>
          <a:p>
            <a:pPr>
              <a:buFontTx/>
              <a:buChar char="•"/>
            </a:pPr>
            <a:r>
              <a:rPr lang="ru-RU" sz="1400" b="1" dirty="0">
                <a:solidFill>
                  <a:srgbClr val="000099"/>
                </a:solidFill>
                <a:latin typeface="Tahoma" pitchFamily="34" charset="0"/>
                <a:cs typeface="Arial" pitchFamily="34" charset="0"/>
              </a:rPr>
              <a:t>самоопределение</a:t>
            </a:r>
          </a:p>
          <a:p>
            <a:pPr>
              <a:buFontTx/>
              <a:buChar char="•"/>
            </a:pPr>
            <a:r>
              <a:rPr lang="ru-RU" sz="1400" b="1" dirty="0" err="1">
                <a:solidFill>
                  <a:srgbClr val="000099"/>
                </a:solidFill>
                <a:latin typeface="Tahoma" pitchFamily="34" charset="0"/>
                <a:cs typeface="Arial" pitchFamily="34" charset="0"/>
              </a:rPr>
              <a:t>смыслообразование</a:t>
            </a:r>
            <a:endParaRPr lang="ru-RU" sz="1400" b="1" dirty="0">
              <a:solidFill>
                <a:srgbClr val="000099"/>
              </a:solidFill>
              <a:latin typeface="Tahoma" pitchFamily="34" charset="0"/>
              <a:cs typeface="Arial" pitchFamily="34" charset="0"/>
            </a:endParaRPr>
          </a:p>
          <a:p>
            <a:pPr>
              <a:buFontTx/>
              <a:buChar char="•"/>
            </a:pPr>
            <a:r>
              <a:rPr lang="ru-RU" sz="1400" b="1" dirty="0">
                <a:solidFill>
                  <a:srgbClr val="000099"/>
                </a:solidFill>
                <a:latin typeface="Tahoma" pitchFamily="34" charset="0"/>
                <a:cs typeface="Arial" pitchFamily="34" charset="0"/>
              </a:rPr>
              <a:t>морально-этическая</a:t>
            </a:r>
          </a:p>
          <a:p>
            <a:r>
              <a:rPr lang="ru-RU" sz="1400" b="1" dirty="0">
                <a:solidFill>
                  <a:srgbClr val="000099"/>
                </a:solidFill>
                <a:latin typeface="Tahoma" pitchFamily="34" charset="0"/>
                <a:cs typeface="Arial" pitchFamily="34" charset="0"/>
              </a:rPr>
              <a:t> ориентация</a:t>
            </a:r>
          </a:p>
        </p:txBody>
      </p:sp>
      <p:sp>
        <p:nvSpPr>
          <p:cNvPr id="12296" name="AutoShape 2"/>
          <p:cNvSpPr>
            <a:spLocks noChangeArrowheads="1"/>
          </p:cNvSpPr>
          <p:nvPr/>
        </p:nvSpPr>
        <p:spPr bwMode="auto">
          <a:xfrm>
            <a:off x="2495972" y="2229817"/>
            <a:ext cx="3016733" cy="1307196"/>
          </a:xfrm>
          <a:prstGeom prst="roundRect">
            <a:avLst>
              <a:gd name="adj" fmla="val 16667"/>
            </a:avLst>
          </a:prstGeom>
          <a:solidFill>
            <a:srgbClr val="DDDDD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200" b="1" u="sng" dirty="0" err="1" smtClean="0">
                <a:solidFill>
                  <a:srgbClr val="000099"/>
                </a:solidFill>
                <a:latin typeface="Tahoma" pitchFamily="34" charset="0"/>
                <a:cs typeface="Arial" pitchFamily="34" charset="0"/>
              </a:rPr>
              <a:t>метапредметными</a:t>
            </a:r>
            <a:r>
              <a:rPr lang="ru-RU" sz="2200" b="1" dirty="0" smtClean="0">
                <a:solidFill>
                  <a:srgbClr val="000099"/>
                </a:solidFill>
                <a:latin typeface="Tahoma" pitchFamily="34" charset="0"/>
                <a:cs typeface="Arial" pitchFamily="34" charset="0"/>
              </a:rPr>
              <a:t>:</a:t>
            </a:r>
            <a:endParaRPr lang="ru-RU" sz="2200" b="1" dirty="0">
              <a:solidFill>
                <a:srgbClr val="000099"/>
              </a:solidFill>
              <a:latin typeface="Tahoma" pitchFamily="34" charset="0"/>
              <a:cs typeface="Arial" pitchFamily="34" charset="0"/>
            </a:endParaRPr>
          </a:p>
          <a:p>
            <a:pPr>
              <a:buFontTx/>
              <a:buChar char="•"/>
            </a:pPr>
            <a:r>
              <a:rPr lang="ru-RU" sz="1400" b="1" dirty="0" smtClean="0">
                <a:solidFill>
                  <a:srgbClr val="000099"/>
                </a:solidFill>
                <a:latin typeface="Tahoma" pitchFamily="34" charset="0"/>
                <a:cs typeface="Arial" pitchFamily="34" charset="0"/>
              </a:rPr>
              <a:t>регуляция</a:t>
            </a:r>
            <a:endParaRPr lang="ru-RU" sz="1400" b="1" dirty="0">
              <a:solidFill>
                <a:srgbClr val="000099"/>
              </a:solidFill>
              <a:latin typeface="Tahoma" pitchFamily="34" charset="0"/>
              <a:cs typeface="Arial" pitchFamily="34" charset="0"/>
            </a:endParaRPr>
          </a:p>
          <a:p>
            <a:pPr>
              <a:buFontTx/>
              <a:buChar char="•"/>
            </a:pPr>
            <a:r>
              <a:rPr lang="ru-RU" sz="1400" b="1" dirty="0">
                <a:solidFill>
                  <a:srgbClr val="000099"/>
                </a:solidFill>
                <a:latin typeface="Tahoma" pitchFamily="34" charset="0"/>
                <a:cs typeface="Arial" pitchFamily="34" charset="0"/>
              </a:rPr>
              <a:t>коммуникация</a:t>
            </a:r>
          </a:p>
          <a:p>
            <a:pPr>
              <a:buFontTx/>
              <a:buChar char="•"/>
            </a:pPr>
            <a:r>
              <a:rPr lang="ru-RU" sz="1400" b="1" dirty="0" smtClean="0">
                <a:solidFill>
                  <a:srgbClr val="000099"/>
                </a:solidFill>
                <a:latin typeface="Tahoma" pitchFamily="34" charset="0"/>
                <a:cs typeface="Arial" pitchFamily="34" charset="0"/>
              </a:rPr>
              <a:t>познавательная деятельность</a:t>
            </a:r>
          </a:p>
          <a:p>
            <a:r>
              <a:rPr lang="ru-RU" sz="1400" b="1" dirty="0" smtClean="0">
                <a:solidFill>
                  <a:srgbClr val="000099"/>
                </a:solidFill>
                <a:latin typeface="Tahoma" pitchFamily="34" charset="0"/>
                <a:cs typeface="Arial" pitchFamily="34" charset="0"/>
              </a:rPr>
              <a:t> </a:t>
            </a:r>
            <a:endParaRPr lang="ru-RU" sz="1400" b="1" dirty="0">
              <a:solidFill>
                <a:srgbClr val="000099"/>
              </a:solidFill>
              <a:latin typeface="Tahoma" pitchFamily="34" charset="0"/>
              <a:cs typeface="Arial" pitchFamily="34" charset="0"/>
            </a:endParaRPr>
          </a:p>
        </p:txBody>
      </p:sp>
      <p:sp>
        <p:nvSpPr>
          <p:cNvPr id="12297" name="AutoShape 2"/>
          <p:cNvSpPr>
            <a:spLocks noChangeArrowheads="1"/>
          </p:cNvSpPr>
          <p:nvPr/>
        </p:nvSpPr>
        <p:spPr bwMode="auto">
          <a:xfrm>
            <a:off x="5517641" y="2205039"/>
            <a:ext cx="3518855" cy="1331974"/>
          </a:xfrm>
          <a:prstGeom prst="roundRect">
            <a:avLst>
              <a:gd name="adj" fmla="val 16667"/>
            </a:avLst>
          </a:prstGeom>
          <a:solidFill>
            <a:srgbClr val="DDDDD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ru-RU" sz="2400" b="1" dirty="0">
                <a:solidFill>
                  <a:schemeClr val="bg2"/>
                </a:solidFill>
                <a:latin typeface="Tahoma" pitchFamily="34" charset="0"/>
                <a:cs typeface="Arial" pitchFamily="34" charset="0"/>
              </a:rPr>
              <a:t> </a:t>
            </a:r>
            <a:r>
              <a:rPr lang="ru-RU" sz="2200" b="1" u="sng" dirty="0" smtClean="0">
                <a:solidFill>
                  <a:srgbClr val="000099"/>
                </a:solidFill>
                <a:latin typeface="Tahoma" pitchFamily="34" charset="0"/>
                <a:cs typeface="Arial" pitchFamily="34" charset="0"/>
              </a:rPr>
              <a:t>предметными</a:t>
            </a:r>
            <a:r>
              <a:rPr lang="ru-RU" sz="2200" b="1" dirty="0" smtClean="0">
                <a:solidFill>
                  <a:srgbClr val="000099"/>
                </a:solidFill>
                <a:latin typeface="Tahoma" pitchFamily="34" charset="0"/>
                <a:cs typeface="Arial" pitchFamily="34" charset="0"/>
              </a:rPr>
              <a:t>:</a:t>
            </a:r>
            <a:endParaRPr lang="ru-RU" sz="2200" b="1" dirty="0">
              <a:solidFill>
                <a:srgbClr val="000099"/>
              </a:solidFill>
              <a:latin typeface="Tahoma" pitchFamily="34" charset="0"/>
              <a:cs typeface="Arial" pitchFamily="34" charset="0"/>
            </a:endParaRPr>
          </a:p>
          <a:p>
            <a:pPr>
              <a:buFontTx/>
              <a:buChar char="•"/>
            </a:pPr>
            <a:r>
              <a:rPr lang="ru-RU" sz="1400" b="1" dirty="0">
                <a:solidFill>
                  <a:srgbClr val="000099"/>
                </a:solidFill>
                <a:latin typeface="Tahoma" pitchFamily="34" charset="0"/>
                <a:cs typeface="Arial" pitchFamily="34" charset="0"/>
              </a:rPr>
              <a:t>освоение </a:t>
            </a:r>
            <a:r>
              <a:rPr lang="ru-RU" sz="1400" b="1" dirty="0" smtClean="0">
                <a:solidFill>
                  <a:srgbClr val="000099"/>
                </a:solidFill>
                <a:latin typeface="Tahoma" pitchFamily="34" charset="0"/>
                <a:cs typeface="Arial" pitchFamily="34" charset="0"/>
              </a:rPr>
              <a:t>систематических знаний</a:t>
            </a:r>
            <a:r>
              <a:rPr lang="ru-RU" sz="1400" b="1" dirty="0">
                <a:solidFill>
                  <a:srgbClr val="000099"/>
                </a:solidFill>
                <a:latin typeface="Tahoma" pitchFamily="34" charset="0"/>
                <a:cs typeface="Arial" pitchFamily="34" charset="0"/>
              </a:rPr>
              <a:t>, </a:t>
            </a:r>
          </a:p>
          <a:p>
            <a:pPr>
              <a:buFontTx/>
              <a:buChar char="•"/>
            </a:pPr>
            <a:r>
              <a:rPr lang="ru-RU" sz="1400" b="1" dirty="0">
                <a:solidFill>
                  <a:srgbClr val="000099"/>
                </a:solidFill>
                <a:latin typeface="Tahoma" pitchFamily="34" charset="0"/>
                <a:cs typeface="Arial" pitchFamily="34" charset="0"/>
              </a:rPr>
              <a:t>преобразование, </a:t>
            </a:r>
            <a:r>
              <a:rPr lang="ru-RU" sz="1400" b="1" dirty="0" smtClean="0">
                <a:solidFill>
                  <a:srgbClr val="000099"/>
                </a:solidFill>
                <a:latin typeface="Tahoma" pitchFamily="34" charset="0"/>
                <a:cs typeface="Arial" pitchFamily="34" charset="0"/>
              </a:rPr>
              <a:t>применение и</a:t>
            </a:r>
          </a:p>
          <a:p>
            <a:r>
              <a:rPr lang="ru-RU" sz="1400" b="1" dirty="0">
                <a:solidFill>
                  <a:srgbClr val="000099"/>
                </a:solidFill>
                <a:latin typeface="Tahoma" pitchFamily="34" charset="0"/>
                <a:cs typeface="Arial" pitchFamily="34" charset="0"/>
              </a:rPr>
              <a:t> </a:t>
            </a:r>
            <a:r>
              <a:rPr lang="ru-RU" sz="1400" b="1" dirty="0" smtClean="0">
                <a:solidFill>
                  <a:srgbClr val="000099"/>
                </a:solidFill>
                <a:latin typeface="Tahoma" pitchFamily="34" charset="0"/>
                <a:cs typeface="Arial" pitchFamily="34" charset="0"/>
              </a:rPr>
              <a:t> самостоятельное </a:t>
            </a:r>
            <a:r>
              <a:rPr lang="ru-RU" sz="1400" b="1" dirty="0">
                <a:solidFill>
                  <a:srgbClr val="000099"/>
                </a:solidFill>
                <a:latin typeface="Tahoma" pitchFamily="34" charset="0"/>
                <a:cs typeface="Arial" pitchFamily="34" charset="0"/>
              </a:rPr>
              <a:t>пополнение</a:t>
            </a:r>
          </a:p>
          <a:p>
            <a:r>
              <a:rPr lang="ru-RU" sz="1400" b="1" dirty="0">
                <a:solidFill>
                  <a:srgbClr val="000099"/>
                </a:solidFill>
                <a:latin typeface="Tahoma" pitchFamily="34" charset="0"/>
                <a:cs typeface="Arial" pitchFamily="34" charset="0"/>
              </a:rPr>
              <a:t>  знаний  </a:t>
            </a:r>
          </a:p>
        </p:txBody>
      </p:sp>
      <p:sp>
        <p:nvSpPr>
          <p:cNvPr id="12" name="Стрелка вниз 11"/>
          <p:cNvSpPr/>
          <p:nvPr/>
        </p:nvSpPr>
        <p:spPr bwMode="auto">
          <a:xfrm>
            <a:off x="3995936" y="3573016"/>
            <a:ext cx="648072" cy="198022"/>
          </a:xfrm>
          <a:prstGeom prst="downArrow">
            <a:avLst/>
          </a:prstGeom>
          <a:gradFill rotWithShape="1">
            <a:gsLst>
              <a:gs pos="0">
                <a:srgbClr val="B2B2B2"/>
              </a:gs>
              <a:gs pos="50000">
                <a:srgbClr val="FFFFCC"/>
              </a:gs>
              <a:gs pos="100000">
                <a:srgbClr val="B2B2B2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611188" y="284263"/>
            <a:ext cx="7921625" cy="1143000"/>
          </a:xfrm>
          <a:prstGeom prst="rect">
            <a:avLst/>
          </a:prstGeom>
        </p:spPr>
        <p:txBody>
          <a:bodyPr>
            <a:normAutofit fontScale="85000" lnSpcReduction="10000"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Adobe Fangsong Std R" pitchFamily="18" charset="-128"/>
                <a:cs typeface="Arial" pitchFamily="34" charset="0"/>
              </a:rPr>
              <a:t>В чем  проявляется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Adobe Fangsong Std R" pitchFamily="18" charset="-128"/>
                <a:cs typeface="Arial" pitchFamily="34" charset="0"/>
              </a:rPr>
              <a:t>системно-деятельностный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Adobe Fangsong Std R" pitchFamily="18" charset="-128"/>
                <a:cs typeface="Arial" pitchFamily="34" charset="0"/>
              </a:rPr>
              <a:t> подход в оценке образовательных достижений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rgbClr val="0000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itchFamily="34" charset="0"/>
              <a:ea typeface="Adobe Fangsong Std R" pitchFamily="18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2342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C637B0-F3FE-4330-9CA9-8A7DBFFC4503}" type="slidenum">
              <a:rPr lang="ru-RU"/>
              <a:pPr>
                <a:defRPr/>
              </a:pPr>
              <a:t>4</a:t>
            </a:fld>
            <a:endParaRPr lang="ru-RU"/>
          </a:p>
        </p:txBody>
      </p:sp>
      <p:sp>
        <p:nvSpPr>
          <p:cNvPr id="12291" name="AutoShape 2"/>
          <p:cNvSpPr>
            <a:spLocks noChangeArrowheads="1"/>
          </p:cNvSpPr>
          <p:nvPr/>
        </p:nvSpPr>
        <p:spPr bwMode="auto">
          <a:xfrm>
            <a:off x="539552" y="1386038"/>
            <a:ext cx="7993063" cy="1034850"/>
          </a:xfrm>
          <a:prstGeom prst="roundRect">
            <a:avLst>
              <a:gd name="adj" fmla="val 16667"/>
            </a:avLst>
          </a:prstGeom>
          <a:solidFill>
            <a:srgbClr val="DDDDD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80000"/>
              </a:lnSpc>
            </a:pPr>
            <a:r>
              <a:rPr lang="ru-RU" sz="2800" b="1" dirty="0" smtClean="0">
                <a:latin typeface="Calibri" pitchFamily="34" charset="0"/>
                <a:cs typeface="Arial" pitchFamily="34" charset="0"/>
              </a:rPr>
              <a:t>Уровневый подход служит основой </a:t>
            </a:r>
          </a:p>
          <a:p>
            <a:pPr algn="ctr">
              <a:lnSpc>
                <a:spcPct val="80000"/>
              </a:lnSpc>
            </a:pPr>
            <a:r>
              <a:rPr lang="ru-RU" sz="2800" b="1" dirty="0" smtClean="0">
                <a:latin typeface="Calibri" pitchFamily="34" charset="0"/>
                <a:cs typeface="Arial" pitchFamily="34" charset="0"/>
              </a:rPr>
              <a:t>для организации индивидуальной работы</a:t>
            </a:r>
          </a:p>
          <a:p>
            <a:pPr algn="ctr">
              <a:lnSpc>
                <a:spcPct val="80000"/>
              </a:lnSpc>
            </a:pPr>
            <a:r>
              <a:rPr lang="ru-RU" sz="2800" b="1" dirty="0" smtClean="0">
                <a:latin typeface="Calibri" pitchFamily="34" charset="0"/>
                <a:cs typeface="Arial" pitchFamily="34" charset="0"/>
              </a:rPr>
              <a:t> с учащимися</a:t>
            </a:r>
            <a:endParaRPr lang="ru-RU" sz="1600" b="1" dirty="0">
              <a:latin typeface="Calibri" pitchFamily="34" charset="0"/>
              <a:cs typeface="Arial" pitchFamily="34" charset="0"/>
            </a:endParaRPr>
          </a:p>
        </p:txBody>
      </p:sp>
      <p:sp>
        <p:nvSpPr>
          <p:cNvPr id="12292" name="AutoShape 4"/>
          <p:cNvSpPr>
            <a:spLocks noChangeArrowheads="1"/>
          </p:cNvSpPr>
          <p:nvPr/>
        </p:nvSpPr>
        <p:spPr bwMode="auto">
          <a:xfrm>
            <a:off x="755576" y="4797152"/>
            <a:ext cx="7848872" cy="2060848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just"/>
            <a:r>
              <a:rPr lang="ru-RU" sz="2600" b="1" dirty="0" smtClean="0">
                <a:latin typeface="Calibri" pitchFamily="34" charset="0"/>
                <a:cs typeface="Arial" pitchFamily="34" charset="0"/>
              </a:rPr>
              <a:t>Уровневый подход к представлению результатов </a:t>
            </a:r>
          </a:p>
          <a:p>
            <a:pPr algn="just"/>
            <a:r>
              <a:rPr lang="ru-RU" sz="2600" b="1" u="sng" dirty="0" smtClean="0">
                <a:latin typeface="Calibri" pitchFamily="34" charset="0"/>
                <a:cs typeface="Arial" pitchFamily="34" charset="0"/>
              </a:rPr>
              <a:t>реализуется за счет фиксации различных уровней </a:t>
            </a:r>
          </a:p>
          <a:p>
            <a:pPr algn="just"/>
            <a:r>
              <a:rPr lang="ru-RU" sz="2600" b="1" u="sng" dirty="0" smtClean="0">
                <a:latin typeface="Calibri" pitchFamily="34" charset="0"/>
                <a:cs typeface="Arial" pitchFamily="34" charset="0"/>
              </a:rPr>
              <a:t>достижения обучающимися планируемых</a:t>
            </a:r>
          </a:p>
          <a:p>
            <a:pPr algn="just"/>
            <a:r>
              <a:rPr lang="ru-RU" sz="2600" b="1" u="sng" dirty="0" smtClean="0">
                <a:latin typeface="Calibri" pitchFamily="34" charset="0"/>
                <a:cs typeface="Arial" pitchFamily="34" charset="0"/>
              </a:rPr>
              <a:t> результатов</a:t>
            </a:r>
            <a:r>
              <a:rPr lang="ru-RU" sz="2600" b="1" dirty="0" smtClean="0">
                <a:latin typeface="Calibri" pitchFamily="34" charset="0"/>
                <a:cs typeface="Arial" pitchFamily="34" charset="0"/>
              </a:rPr>
              <a:t>: базового уровня и уровней</a:t>
            </a:r>
          </a:p>
          <a:p>
            <a:pPr algn="just"/>
            <a:r>
              <a:rPr lang="ru-RU" sz="2600" b="1" dirty="0" smtClean="0">
                <a:latin typeface="Calibri" pitchFamily="34" charset="0"/>
                <a:cs typeface="Arial" pitchFamily="34" charset="0"/>
              </a:rPr>
              <a:t> выше и ниже базового.</a:t>
            </a:r>
            <a:endParaRPr lang="ru-RU" sz="2000" b="1" dirty="0">
              <a:latin typeface="Calibri" pitchFamily="34" charset="0"/>
              <a:cs typeface="Arial" pitchFamily="34" charset="0"/>
            </a:endParaRPr>
          </a:p>
        </p:txBody>
      </p:sp>
      <p:sp>
        <p:nvSpPr>
          <p:cNvPr id="12" name="Стрелка вниз 11"/>
          <p:cNvSpPr/>
          <p:nvPr/>
        </p:nvSpPr>
        <p:spPr bwMode="auto">
          <a:xfrm>
            <a:off x="4139952" y="4077072"/>
            <a:ext cx="648072" cy="198022"/>
          </a:xfrm>
          <a:prstGeom prst="downArrow">
            <a:avLst/>
          </a:prstGeom>
          <a:gradFill rotWithShape="1">
            <a:gsLst>
              <a:gs pos="0">
                <a:srgbClr val="B2B2B2"/>
              </a:gs>
              <a:gs pos="50000">
                <a:srgbClr val="FFFFCC"/>
              </a:gs>
              <a:gs pos="100000">
                <a:srgbClr val="B2B2B2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AutoShape 4"/>
          <p:cNvSpPr>
            <a:spLocks noChangeArrowheads="1"/>
          </p:cNvSpPr>
          <p:nvPr/>
        </p:nvSpPr>
        <p:spPr bwMode="auto">
          <a:xfrm>
            <a:off x="755575" y="2564904"/>
            <a:ext cx="7776865" cy="2160240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 w="9525">
            <a:solidFill>
              <a:schemeClr val="tx2">
                <a:lumMod val="20000"/>
                <a:lumOff val="80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 algn="just">
              <a:lnSpc>
                <a:spcPct val="80000"/>
              </a:lnSpc>
            </a:pPr>
            <a:endParaRPr lang="ru-RU" sz="2600" b="1" dirty="0" smtClean="0">
              <a:solidFill>
                <a:srgbClr val="000099"/>
              </a:solidFill>
              <a:latin typeface="Tahoma" pitchFamily="34" charset="0"/>
              <a:cs typeface="Arial" pitchFamily="34" charset="0"/>
            </a:endParaRPr>
          </a:p>
          <a:p>
            <a:pPr algn="just">
              <a:lnSpc>
                <a:spcPct val="80000"/>
              </a:lnSpc>
            </a:pPr>
            <a:r>
              <a:rPr lang="ru-RU" sz="2600" b="1" dirty="0" smtClean="0">
                <a:latin typeface="Calibri" pitchFamily="34" charset="0"/>
                <a:cs typeface="Arial" pitchFamily="34" charset="0"/>
              </a:rPr>
              <a:t>Уровневый подход к содержанию оценки</a:t>
            </a:r>
          </a:p>
          <a:p>
            <a:pPr algn="just">
              <a:lnSpc>
                <a:spcPct val="80000"/>
              </a:lnSpc>
            </a:pPr>
            <a:r>
              <a:rPr lang="ru-RU" sz="2600" b="1" dirty="0" smtClean="0">
                <a:latin typeface="Calibri" pitchFamily="34" charset="0"/>
                <a:cs typeface="Arial" pitchFamily="34" charset="0"/>
              </a:rPr>
              <a:t>  </a:t>
            </a:r>
            <a:r>
              <a:rPr lang="ru-RU" sz="2600" b="1" u="sng" dirty="0" smtClean="0">
                <a:latin typeface="Calibri" pitchFamily="34" charset="0"/>
                <a:cs typeface="Arial" pitchFamily="34" charset="0"/>
              </a:rPr>
              <a:t>обеспечивается структурой планируемых </a:t>
            </a:r>
          </a:p>
          <a:p>
            <a:pPr algn="just">
              <a:lnSpc>
                <a:spcPct val="80000"/>
              </a:lnSpc>
            </a:pPr>
            <a:r>
              <a:rPr lang="ru-RU" sz="2600" b="1" u="sng" dirty="0" smtClean="0">
                <a:latin typeface="Calibri" pitchFamily="34" charset="0"/>
                <a:cs typeface="Arial" pitchFamily="34" charset="0"/>
              </a:rPr>
              <a:t>результатов</a:t>
            </a:r>
            <a:r>
              <a:rPr lang="ru-RU" sz="2600" b="1" dirty="0" smtClean="0">
                <a:latin typeface="Calibri" pitchFamily="34" charset="0"/>
                <a:cs typeface="Arial" pitchFamily="34" charset="0"/>
              </a:rPr>
              <a:t>: </a:t>
            </a:r>
          </a:p>
          <a:p>
            <a:pPr algn="just">
              <a:lnSpc>
                <a:spcPct val="80000"/>
              </a:lnSpc>
              <a:buFont typeface="Arial" pitchFamily="34" charset="0"/>
              <a:buChar char="•"/>
            </a:pPr>
            <a:r>
              <a:rPr lang="ru-RU" sz="2600" b="1" dirty="0" smtClean="0">
                <a:latin typeface="Calibri" pitchFamily="34" charset="0"/>
                <a:cs typeface="Arial" pitchFamily="34" charset="0"/>
              </a:rPr>
              <a:t> Общецелевой блок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ru-RU" sz="2600" b="1" dirty="0" smtClean="0">
                <a:latin typeface="Calibri" pitchFamily="34" charset="0"/>
                <a:cs typeface="Arial" pitchFamily="34" charset="0"/>
              </a:rPr>
              <a:t> «Выпускник научится»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ru-RU" sz="2600" b="1" dirty="0" smtClean="0">
                <a:latin typeface="Calibri" pitchFamily="34" charset="0"/>
                <a:cs typeface="Arial" pitchFamily="34" charset="0"/>
              </a:rPr>
              <a:t> «Выпускник получит возможность научиться»</a:t>
            </a:r>
          </a:p>
          <a:p>
            <a:pPr algn="ctr">
              <a:lnSpc>
                <a:spcPct val="80000"/>
              </a:lnSpc>
            </a:pPr>
            <a:endParaRPr lang="ru-RU" sz="2600" b="1" dirty="0" smtClean="0">
              <a:solidFill>
                <a:srgbClr val="000099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423512" y="274638"/>
            <a:ext cx="8109301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Adobe Fangsong Std R" pitchFamily="18" charset="-128"/>
                <a:cs typeface="Arial" pitchFamily="34" charset="0"/>
              </a:rPr>
              <a:t>В чем  проявляется уровневый подход в оценке образовательных достижений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rgbClr val="0000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itchFamily="34" charset="0"/>
              <a:ea typeface="Adobe Fangsong Std R" pitchFamily="18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8482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C637B0-F3FE-4330-9CA9-8A7DBFFC4503}" type="slidenum">
              <a:rPr lang="ru-RU"/>
              <a:pPr>
                <a:defRPr/>
              </a:pPr>
              <a:t>5</a:t>
            </a:fld>
            <a:endParaRPr lang="ru-RU"/>
          </a:p>
        </p:txBody>
      </p:sp>
      <p:sp>
        <p:nvSpPr>
          <p:cNvPr id="12291" name="AutoShape 2"/>
          <p:cNvSpPr>
            <a:spLocks noChangeArrowheads="1"/>
          </p:cNvSpPr>
          <p:nvPr/>
        </p:nvSpPr>
        <p:spPr bwMode="auto">
          <a:xfrm>
            <a:off x="539552" y="1124744"/>
            <a:ext cx="7993063" cy="864096"/>
          </a:xfrm>
          <a:prstGeom prst="roundRect">
            <a:avLst>
              <a:gd name="adj" fmla="val 16667"/>
            </a:avLst>
          </a:prstGeom>
          <a:solidFill>
            <a:srgbClr val="DDDDD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800" b="1" u="sng" dirty="0" smtClean="0">
                <a:latin typeface="Calibri" pitchFamily="34" charset="0"/>
                <a:cs typeface="Arial" pitchFamily="34" charset="0"/>
              </a:rPr>
              <a:t>Оценка трех групп результатов</a:t>
            </a:r>
            <a:r>
              <a:rPr lang="ru-RU" sz="2800" b="1" dirty="0" smtClean="0">
                <a:latin typeface="Calibri" pitchFamily="34" charset="0"/>
                <a:cs typeface="Arial" pitchFamily="34" charset="0"/>
              </a:rPr>
              <a:t>: </a:t>
            </a:r>
          </a:p>
          <a:p>
            <a:pPr algn="ctr"/>
            <a:r>
              <a:rPr lang="ru-RU" sz="2800" b="1" dirty="0" smtClean="0">
                <a:latin typeface="Calibri" pitchFamily="34" charset="0"/>
                <a:cs typeface="Arial" pitchFamily="34" charset="0"/>
              </a:rPr>
              <a:t>предметный, </a:t>
            </a:r>
            <a:r>
              <a:rPr lang="ru-RU" sz="2800" b="1" dirty="0" err="1" smtClean="0">
                <a:latin typeface="Calibri" pitchFamily="34" charset="0"/>
                <a:cs typeface="Arial" pitchFamily="34" charset="0"/>
              </a:rPr>
              <a:t>метапредметных</a:t>
            </a:r>
            <a:r>
              <a:rPr lang="ru-RU" sz="2800" b="1" dirty="0" smtClean="0">
                <a:latin typeface="Calibri" pitchFamily="34" charset="0"/>
                <a:cs typeface="Arial" pitchFamily="34" charset="0"/>
              </a:rPr>
              <a:t> и личностных</a:t>
            </a:r>
            <a:endParaRPr lang="ru-RU" sz="1600" b="1" dirty="0">
              <a:latin typeface="Calibri" pitchFamily="34" charset="0"/>
              <a:cs typeface="Arial" pitchFamily="34" charset="0"/>
            </a:endParaRPr>
          </a:p>
        </p:txBody>
      </p:sp>
      <p:sp>
        <p:nvSpPr>
          <p:cNvPr id="12292" name="AutoShape 4"/>
          <p:cNvSpPr>
            <a:spLocks noChangeArrowheads="1"/>
          </p:cNvSpPr>
          <p:nvPr/>
        </p:nvSpPr>
        <p:spPr bwMode="auto">
          <a:xfrm>
            <a:off x="323528" y="5157192"/>
            <a:ext cx="8712968" cy="1700808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just">
              <a:lnSpc>
                <a:spcPct val="80000"/>
              </a:lnSpc>
            </a:pPr>
            <a:r>
              <a:rPr lang="ru-RU" sz="2600" b="1" dirty="0" smtClean="0">
                <a:latin typeface="Calibri" pitchFamily="34" charset="0"/>
                <a:cs typeface="Arial" pitchFamily="34" charset="0"/>
              </a:rPr>
              <a:t>Использование разнообразных форм и методов оценки,</a:t>
            </a:r>
          </a:p>
          <a:p>
            <a:pPr algn="just">
              <a:lnSpc>
                <a:spcPct val="80000"/>
              </a:lnSpc>
            </a:pPr>
            <a:r>
              <a:rPr lang="ru-RU" sz="2600" b="1" dirty="0" smtClean="0">
                <a:latin typeface="Calibri" pitchFamily="34" charset="0"/>
                <a:cs typeface="Arial" pitchFamily="34" charset="0"/>
              </a:rPr>
              <a:t>взаимно дополняющих друг друга (стандартизированных</a:t>
            </a:r>
          </a:p>
          <a:p>
            <a:pPr algn="just">
              <a:lnSpc>
                <a:spcPct val="80000"/>
              </a:lnSpc>
            </a:pPr>
            <a:r>
              <a:rPr lang="ru-RU" sz="2600" b="1" dirty="0" smtClean="0">
                <a:latin typeface="Calibri" pitchFamily="34" charset="0"/>
                <a:cs typeface="Arial" pitchFamily="34" charset="0"/>
              </a:rPr>
              <a:t>устных и письменных работ,  проектов, </a:t>
            </a:r>
          </a:p>
          <a:p>
            <a:pPr algn="just">
              <a:lnSpc>
                <a:spcPct val="80000"/>
              </a:lnSpc>
            </a:pPr>
            <a:r>
              <a:rPr lang="ru-RU" sz="2600" b="1" dirty="0" smtClean="0">
                <a:latin typeface="Calibri" pitchFamily="34" charset="0"/>
                <a:cs typeface="Arial" pitchFamily="34" charset="0"/>
              </a:rPr>
              <a:t>практических работ, самооценки, наблюдения и др.)</a:t>
            </a:r>
            <a:endParaRPr lang="ru-RU" sz="2000" b="1" dirty="0">
              <a:latin typeface="Calibri" pitchFamily="34" charset="0"/>
              <a:cs typeface="Arial" pitchFamily="34" charset="0"/>
            </a:endParaRPr>
          </a:p>
        </p:txBody>
      </p:sp>
      <p:sp>
        <p:nvSpPr>
          <p:cNvPr id="12" name="Стрелка вниз 11"/>
          <p:cNvSpPr/>
          <p:nvPr/>
        </p:nvSpPr>
        <p:spPr bwMode="auto">
          <a:xfrm>
            <a:off x="4139952" y="4077072"/>
            <a:ext cx="648072" cy="198022"/>
          </a:xfrm>
          <a:prstGeom prst="downArrow">
            <a:avLst/>
          </a:prstGeom>
          <a:gradFill rotWithShape="1">
            <a:gsLst>
              <a:gs pos="0">
                <a:srgbClr val="B2B2B2"/>
              </a:gs>
              <a:gs pos="50000">
                <a:srgbClr val="FFFFCC"/>
              </a:gs>
              <a:gs pos="100000">
                <a:srgbClr val="B2B2B2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AutoShape 4"/>
          <p:cNvSpPr>
            <a:spLocks noChangeArrowheads="1"/>
          </p:cNvSpPr>
          <p:nvPr/>
        </p:nvSpPr>
        <p:spPr bwMode="auto">
          <a:xfrm>
            <a:off x="251520" y="2060848"/>
            <a:ext cx="8640960" cy="1584176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 w="9525">
            <a:solidFill>
              <a:schemeClr val="tx2">
                <a:lumMod val="20000"/>
                <a:lumOff val="80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 algn="just">
              <a:lnSpc>
                <a:spcPct val="80000"/>
              </a:lnSpc>
            </a:pPr>
            <a:r>
              <a:rPr lang="ru-RU" sz="2600" b="1" u="sng" dirty="0" smtClean="0">
                <a:latin typeface="Calibri" pitchFamily="34" charset="0"/>
                <a:cs typeface="Arial" pitchFamily="34" charset="0"/>
              </a:rPr>
              <a:t>Использование комплекса оценочных процедур</a:t>
            </a:r>
          </a:p>
          <a:p>
            <a:pPr algn="just">
              <a:lnSpc>
                <a:spcPct val="80000"/>
              </a:lnSpc>
            </a:pPr>
            <a:r>
              <a:rPr lang="ru-RU" sz="2600" b="1" dirty="0" smtClean="0">
                <a:latin typeface="Calibri" pitchFamily="34" charset="0"/>
                <a:cs typeface="Arial" pitchFamily="34" charset="0"/>
              </a:rPr>
              <a:t>(стартовой, текущей, тематической, промежуточной) </a:t>
            </a:r>
          </a:p>
          <a:p>
            <a:pPr algn="just">
              <a:lnSpc>
                <a:spcPct val="80000"/>
              </a:lnSpc>
            </a:pPr>
            <a:r>
              <a:rPr lang="ru-RU" sz="2600" b="1" dirty="0" smtClean="0">
                <a:latin typeface="Calibri" pitchFamily="34" charset="0"/>
                <a:cs typeface="Arial" pitchFamily="34" charset="0"/>
              </a:rPr>
              <a:t>как основы для оценки динамики индивидуальных </a:t>
            </a:r>
          </a:p>
          <a:p>
            <a:pPr algn="just">
              <a:lnSpc>
                <a:spcPct val="80000"/>
              </a:lnSpc>
            </a:pPr>
            <a:r>
              <a:rPr lang="ru-RU" sz="2600" b="1" dirty="0" smtClean="0">
                <a:latin typeface="Calibri" pitchFamily="34" charset="0"/>
                <a:cs typeface="Arial" pitchFamily="34" charset="0"/>
              </a:rPr>
              <a:t>образовательных достижений (индивидуального</a:t>
            </a:r>
          </a:p>
          <a:p>
            <a:pPr algn="just">
              <a:lnSpc>
                <a:spcPct val="80000"/>
              </a:lnSpc>
            </a:pPr>
            <a:r>
              <a:rPr lang="ru-RU" sz="2600" b="1" dirty="0" smtClean="0">
                <a:latin typeface="Calibri" pitchFamily="34" charset="0"/>
                <a:cs typeface="Arial" pitchFamily="34" charset="0"/>
              </a:rPr>
              <a:t>прогресса) и для итоговой оценки</a:t>
            </a:r>
          </a:p>
        </p:txBody>
      </p:sp>
      <p:sp>
        <p:nvSpPr>
          <p:cNvPr id="8" name="AutoShape 2"/>
          <p:cNvSpPr>
            <a:spLocks noChangeArrowheads="1"/>
          </p:cNvSpPr>
          <p:nvPr/>
        </p:nvSpPr>
        <p:spPr bwMode="auto">
          <a:xfrm>
            <a:off x="691953" y="3717032"/>
            <a:ext cx="7912496" cy="1296144"/>
          </a:xfrm>
          <a:prstGeom prst="roundRect">
            <a:avLst>
              <a:gd name="adj" fmla="val 16667"/>
            </a:avLst>
          </a:prstGeom>
          <a:solidFill>
            <a:srgbClr val="DDDDD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80000"/>
              </a:lnSpc>
            </a:pPr>
            <a:r>
              <a:rPr lang="ru-RU" sz="2600" b="1" dirty="0" smtClean="0">
                <a:latin typeface="Calibri" pitchFamily="34" charset="0"/>
                <a:cs typeface="Arial" pitchFamily="34" charset="0"/>
              </a:rPr>
              <a:t>Использование контекстной информации</a:t>
            </a:r>
          </a:p>
          <a:p>
            <a:pPr algn="ctr">
              <a:lnSpc>
                <a:spcPct val="80000"/>
              </a:lnSpc>
            </a:pPr>
            <a:r>
              <a:rPr lang="ru-RU" sz="2600" b="1" dirty="0" smtClean="0">
                <a:latin typeface="Calibri" pitchFamily="34" charset="0"/>
                <a:cs typeface="Arial" pitchFamily="34" charset="0"/>
              </a:rPr>
              <a:t>(об особенностях учащихся, учебном процессе и др.)</a:t>
            </a:r>
          </a:p>
          <a:p>
            <a:pPr algn="ctr">
              <a:lnSpc>
                <a:spcPct val="80000"/>
              </a:lnSpc>
            </a:pPr>
            <a:r>
              <a:rPr lang="ru-RU" sz="2600" b="1" dirty="0" smtClean="0">
                <a:latin typeface="Calibri" pitchFamily="34" charset="0"/>
                <a:cs typeface="Arial" pitchFamily="34" charset="0"/>
              </a:rPr>
              <a:t> для интерпретации полученных результатов</a:t>
            </a:r>
          </a:p>
          <a:p>
            <a:pPr algn="ctr">
              <a:lnSpc>
                <a:spcPct val="80000"/>
              </a:lnSpc>
            </a:pPr>
            <a:r>
              <a:rPr lang="ru-RU" sz="2600" b="1" dirty="0" smtClean="0">
                <a:latin typeface="Calibri" pitchFamily="34" charset="0"/>
                <a:cs typeface="Arial" pitchFamily="34" charset="0"/>
              </a:rPr>
              <a:t>в целях управления качеством образования</a:t>
            </a:r>
            <a:endParaRPr lang="ru-RU" sz="2600" b="1" dirty="0">
              <a:latin typeface="Calibri" pitchFamily="34" charset="0"/>
              <a:cs typeface="Arial" pitchFamily="34" charset="0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251520" y="274638"/>
            <a:ext cx="8171072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Adobe Fangsong Std R" pitchFamily="18" charset="-128"/>
                <a:cs typeface="Arial" pitchFamily="34" charset="0"/>
              </a:rPr>
              <a:t>В чем  проявляется комплексный подход в оценке образовательных достижений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rgbClr val="0000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itchFamily="34" charset="0"/>
              <a:ea typeface="Adobe Fangsong Std R" pitchFamily="18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7121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93725" y="4967288"/>
            <a:ext cx="7874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just">
              <a:buFontTx/>
              <a:buAutoNum type="arabicPeriod"/>
              <a:defRPr/>
            </a:pPr>
            <a:r>
              <a:rPr lang="ru-RU" dirty="0" smtClean="0">
                <a:latin typeface="Times New Roman" pitchFamily="18" charset="0"/>
                <a:ea typeface="Microsoft YaHei" charset="-122"/>
                <a:cs typeface="Times New Roman" panose="02020603050405020304" pitchFamily="18" charset="0"/>
              </a:rPr>
              <a:t>Этапы формирования планируемых результатов</a:t>
            </a:r>
            <a:endParaRPr lang="ru-RU" dirty="0">
              <a:latin typeface="Times New Roman" pitchFamily="18" charset="0"/>
              <a:ea typeface="Microsoft YaHei" charset="-122"/>
              <a:cs typeface="Times New Roman" panose="02020603050405020304" pitchFamily="18" charset="0"/>
            </a:endParaRPr>
          </a:p>
          <a:p>
            <a:pPr marL="342900" indent="-342900" algn="just">
              <a:buFontTx/>
              <a:buAutoNum type="arabicPeriod"/>
              <a:defRPr/>
            </a:pPr>
            <a:r>
              <a:rPr lang="ru-RU" dirty="0" smtClean="0">
                <a:latin typeface="Times New Roman" pitchFamily="18" charset="0"/>
                <a:ea typeface="Microsoft YaHei" charset="-122"/>
                <a:cs typeface="Times New Roman" panose="02020603050405020304" pitchFamily="18" charset="0"/>
              </a:rPr>
              <a:t>Способы оценки</a:t>
            </a:r>
          </a:p>
          <a:p>
            <a:pPr marL="342900" indent="-342900" algn="just">
              <a:buFontTx/>
              <a:buAutoNum type="arabicPeriod"/>
              <a:defRPr/>
            </a:pPr>
            <a:r>
              <a:rPr lang="ru-RU" dirty="0" smtClean="0">
                <a:latin typeface="Times New Roman" pitchFamily="18" charset="0"/>
                <a:ea typeface="Microsoft YaHei" charset="-122"/>
                <a:cs typeface="Times New Roman" panose="02020603050405020304" pitchFamily="18" charset="0"/>
              </a:rPr>
              <a:t>Оценка </a:t>
            </a:r>
            <a:r>
              <a:rPr lang="ru-RU" dirty="0">
                <a:latin typeface="Times New Roman" pitchFamily="18" charset="0"/>
                <a:ea typeface="Microsoft YaHei" charset="-122"/>
                <a:cs typeface="Times New Roman" panose="02020603050405020304" pitchFamily="18" charset="0"/>
              </a:rPr>
              <a:t>динамики достижения </a:t>
            </a:r>
            <a:r>
              <a:rPr lang="ru-RU" dirty="0" err="1" smtClean="0">
                <a:latin typeface="Times New Roman" pitchFamily="18" charset="0"/>
                <a:ea typeface="Microsoft YaHei" charset="-122"/>
                <a:cs typeface="Times New Roman" panose="02020603050405020304" pitchFamily="18" charset="0"/>
              </a:rPr>
              <a:t>ПлР</a:t>
            </a:r>
            <a:r>
              <a:rPr lang="ru-RU" dirty="0" smtClean="0">
                <a:latin typeface="Times New Roman" pitchFamily="18" charset="0"/>
                <a:ea typeface="Microsoft YaHei" charset="-122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itchFamily="18" charset="0"/>
                <a:ea typeface="Microsoft YaHei" charset="-122"/>
                <a:cs typeface="Times New Roman" panose="02020603050405020304" pitchFamily="18" charset="0"/>
              </a:rPr>
              <a:t>– динамика формирования видов </a:t>
            </a:r>
            <a:r>
              <a:rPr lang="ru-RU" dirty="0" smtClean="0">
                <a:latin typeface="Times New Roman" pitchFamily="18" charset="0"/>
                <a:ea typeface="Microsoft YaHei" charset="-122"/>
                <a:cs typeface="Times New Roman" panose="02020603050405020304" pitchFamily="18" charset="0"/>
              </a:rPr>
              <a:t>деятельности</a:t>
            </a:r>
            <a:endParaRPr lang="ru-RU" dirty="0">
              <a:latin typeface="Times New Roman" pitchFamily="18" charset="0"/>
              <a:ea typeface="Microsoft YaHei" charset="-122"/>
              <a:cs typeface="Times New Roman" panose="02020603050405020304" pitchFamily="18" charset="0"/>
            </a:endParaRPr>
          </a:p>
        </p:txBody>
      </p:sp>
      <p:sp>
        <p:nvSpPr>
          <p:cNvPr id="5" name="Text Box 1"/>
          <p:cNvSpPr txBox="1">
            <a:spLocks noChangeArrowheads="1"/>
          </p:cNvSpPr>
          <p:nvPr/>
        </p:nvSpPr>
        <p:spPr bwMode="auto">
          <a:xfrm>
            <a:off x="1331913" y="260350"/>
            <a:ext cx="7334250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 marL="314325" indent="-312738" algn="l" eaLnBrk="0" hangingPunct="0">
              <a:spcBef>
                <a:spcPts val="800"/>
              </a:spcBef>
              <a:tabLst>
                <a:tab pos="314325" algn="l"/>
                <a:tab pos="762000" algn="l"/>
                <a:tab pos="1211263" algn="l"/>
                <a:tab pos="1660525" algn="l"/>
                <a:tab pos="2109788" algn="l"/>
                <a:tab pos="2559050" algn="l"/>
                <a:tab pos="3008313" algn="l"/>
                <a:tab pos="3457575" algn="l"/>
                <a:tab pos="3906838" algn="l"/>
                <a:tab pos="4356100" algn="l"/>
                <a:tab pos="4805363" algn="l"/>
                <a:tab pos="5254625" algn="l"/>
                <a:tab pos="5703888" algn="l"/>
                <a:tab pos="6153150" algn="l"/>
                <a:tab pos="6602413" algn="l"/>
                <a:tab pos="7051675" algn="l"/>
                <a:tab pos="7500938" algn="l"/>
                <a:tab pos="7950200" algn="l"/>
                <a:tab pos="8399463" algn="l"/>
                <a:tab pos="8848725" algn="l"/>
                <a:tab pos="9297988" algn="l"/>
              </a:tabLst>
              <a:defRPr sz="32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1pPr>
            <a:lvl2pPr algn="l" eaLnBrk="0" hangingPunct="0">
              <a:spcBef>
                <a:spcPts val="700"/>
              </a:spcBef>
              <a:tabLst>
                <a:tab pos="314325" algn="l"/>
                <a:tab pos="762000" algn="l"/>
                <a:tab pos="1211263" algn="l"/>
                <a:tab pos="1660525" algn="l"/>
                <a:tab pos="2109788" algn="l"/>
                <a:tab pos="2559050" algn="l"/>
                <a:tab pos="3008313" algn="l"/>
                <a:tab pos="3457575" algn="l"/>
                <a:tab pos="3906838" algn="l"/>
                <a:tab pos="4356100" algn="l"/>
                <a:tab pos="4805363" algn="l"/>
                <a:tab pos="5254625" algn="l"/>
                <a:tab pos="5703888" algn="l"/>
                <a:tab pos="6153150" algn="l"/>
                <a:tab pos="6602413" algn="l"/>
                <a:tab pos="7051675" algn="l"/>
                <a:tab pos="7500938" algn="l"/>
                <a:tab pos="7950200" algn="l"/>
                <a:tab pos="8399463" algn="l"/>
                <a:tab pos="8848725" algn="l"/>
                <a:tab pos="9297988" algn="l"/>
              </a:tabLst>
              <a:defRPr sz="28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2pPr>
            <a:lvl3pPr algn="l" eaLnBrk="0" hangingPunct="0">
              <a:spcBef>
                <a:spcPts val="600"/>
              </a:spcBef>
              <a:tabLst>
                <a:tab pos="314325" algn="l"/>
                <a:tab pos="762000" algn="l"/>
                <a:tab pos="1211263" algn="l"/>
                <a:tab pos="1660525" algn="l"/>
                <a:tab pos="2109788" algn="l"/>
                <a:tab pos="2559050" algn="l"/>
                <a:tab pos="3008313" algn="l"/>
                <a:tab pos="3457575" algn="l"/>
                <a:tab pos="3906838" algn="l"/>
                <a:tab pos="4356100" algn="l"/>
                <a:tab pos="4805363" algn="l"/>
                <a:tab pos="5254625" algn="l"/>
                <a:tab pos="5703888" algn="l"/>
                <a:tab pos="6153150" algn="l"/>
                <a:tab pos="6602413" algn="l"/>
                <a:tab pos="7051675" algn="l"/>
                <a:tab pos="7500938" algn="l"/>
                <a:tab pos="7950200" algn="l"/>
                <a:tab pos="8399463" algn="l"/>
                <a:tab pos="8848725" algn="l"/>
                <a:tab pos="9297988" algn="l"/>
              </a:tabLst>
              <a:defRPr sz="24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3pPr>
            <a:lvl4pPr algn="l" eaLnBrk="0" hangingPunct="0">
              <a:spcBef>
                <a:spcPts val="500"/>
              </a:spcBef>
              <a:tabLst>
                <a:tab pos="314325" algn="l"/>
                <a:tab pos="762000" algn="l"/>
                <a:tab pos="1211263" algn="l"/>
                <a:tab pos="1660525" algn="l"/>
                <a:tab pos="2109788" algn="l"/>
                <a:tab pos="2559050" algn="l"/>
                <a:tab pos="3008313" algn="l"/>
                <a:tab pos="3457575" algn="l"/>
                <a:tab pos="3906838" algn="l"/>
                <a:tab pos="4356100" algn="l"/>
                <a:tab pos="4805363" algn="l"/>
                <a:tab pos="5254625" algn="l"/>
                <a:tab pos="5703888" algn="l"/>
                <a:tab pos="6153150" algn="l"/>
                <a:tab pos="6602413" algn="l"/>
                <a:tab pos="7051675" algn="l"/>
                <a:tab pos="7500938" algn="l"/>
                <a:tab pos="7950200" algn="l"/>
                <a:tab pos="8399463" algn="l"/>
                <a:tab pos="8848725" algn="l"/>
                <a:tab pos="9297988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4pPr>
            <a:lvl5pPr algn="l" eaLnBrk="0" hangingPunct="0">
              <a:spcBef>
                <a:spcPts val="500"/>
              </a:spcBef>
              <a:tabLst>
                <a:tab pos="314325" algn="l"/>
                <a:tab pos="762000" algn="l"/>
                <a:tab pos="1211263" algn="l"/>
                <a:tab pos="1660525" algn="l"/>
                <a:tab pos="2109788" algn="l"/>
                <a:tab pos="2559050" algn="l"/>
                <a:tab pos="3008313" algn="l"/>
                <a:tab pos="3457575" algn="l"/>
                <a:tab pos="3906838" algn="l"/>
                <a:tab pos="4356100" algn="l"/>
                <a:tab pos="4805363" algn="l"/>
                <a:tab pos="5254625" algn="l"/>
                <a:tab pos="5703888" algn="l"/>
                <a:tab pos="6153150" algn="l"/>
                <a:tab pos="6602413" algn="l"/>
                <a:tab pos="7051675" algn="l"/>
                <a:tab pos="7500938" algn="l"/>
                <a:tab pos="7950200" algn="l"/>
                <a:tab pos="8399463" algn="l"/>
                <a:tab pos="8848725" algn="l"/>
                <a:tab pos="9297988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14325" algn="l"/>
                <a:tab pos="762000" algn="l"/>
                <a:tab pos="1211263" algn="l"/>
                <a:tab pos="1660525" algn="l"/>
                <a:tab pos="2109788" algn="l"/>
                <a:tab pos="2559050" algn="l"/>
                <a:tab pos="3008313" algn="l"/>
                <a:tab pos="3457575" algn="l"/>
                <a:tab pos="3906838" algn="l"/>
                <a:tab pos="4356100" algn="l"/>
                <a:tab pos="4805363" algn="l"/>
                <a:tab pos="5254625" algn="l"/>
                <a:tab pos="5703888" algn="l"/>
                <a:tab pos="6153150" algn="l"/>
                <a:tab pos="6602413" algn="l"/>
                <a:tab pos="7051675" algn="l"/>
                <a:tab pos="7500938" algn="l"/>
                <a:tab pos="7950200" algn="l"/>
                <a:tab pos="8399463" algn="l"/>
                <a:tab pos="8848725" algn="l"/>
                <a:tab pos="9297988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14325" algn="l"/>
                <a:tab pos="762000" algn="l"/>
                <a:tab pos="1211263" algn="l"/>
                <a:tab pos="1660525" algn="l"/>
                <a:tab pos="2109788" algn="l"/>
                <a:tab pos="2559050" algn="l"/>
                <a:tab pos="3008313" algn="l"/>
                <a:tab pos="3457575" algn="l"/>
                <a:tab pos="3906838" algn="l"/>
                <a:tab pos="4356100" algn="l"/>
                <a:tab pos="4805363" algn="l"/>
                <a:tab pos="5254625" algn="l"/>
                <a:tab pos="5703888" algn="l"/>
                <a:tab pos="6153150" algn="l"/>
                <a:tab pos="6602413" algn="l"/>
                <a:tab pos="7051675" algn="l"/>
                <a:tab pos="7500938" algn="l"/>
                <a:tab pos="7950200" algn="l"/>
                <a:tab pos="8399463" algn="l"/>
                <a:tab pos="8848725" algn="l"/>
                <a:tab pos="9297988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14325" algn="l"/>
                <a:tab pos="762000" algn="l"/>
                <a:tab pos="1211263" algn="l"/>
                <a:tab pos="1660525" algn="l"/>
                <a:tab pos="2109788" algn="l"/>
                <a:tab pos="2559050" algn="l"/>
                <a:tab pos="3008313" algn="l"/>
                <a:tab pos="3457575" algn="l"/>
                <a:tab pos="3906838" algn="l"/>
                <a:tab pos="4356100" algn="l"/>
                <a:tab pos="4805363" algn="l"/>
                <a:tab pos="5254625" algn="l"/>
                <a:tab pos="5703888" algn="l"/>
                <a:tab pos="6153150" algn="l"/>
                <a:tab pos="6602413" algn="l"/>
                <a:tab pos="7051675" algn="l"/>
                <a:tab pos="7500938" algn="l"/>
                <a:tab pos="7950200" algn="l"/>
                <a:tab pos="8399463" algn="l"/>
                <a:tab pos="8848725" algn="l"/>
                <a:tab pos="9297988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14325" algn="l"/>
                <a:tab pos="762000" algn="l"/>
                <a:tab pos="1211263" algn="l"/>
                <a:tab pos="1660525" algn="l"/>
                <a:tab pos="2109788" algn="l"/>
                <a:tab pos="2559050" algn="l"/>
                <a:tab pos="3008313" algn="l"/>
                <a:tab pos="3457575" algn="l"/>
                <a:tab pos="3906838" algn="l"/>
                <a:tab pos="4356100" algn="l"/>
                <a:tab pos="4805363" algn="l"/>
                <a:tab pos="5254625" algn="l"/>
                <a:tab pos="5703888" algn="l"/>
                <a:tab pos="6153150" algn="l"/>
                <a:tab pos="6602413" algn="l"/>
                <a:tab pos="7051675" algn="l"/>
                <a:tab pos="7500938" algn="l"/>
                <a:tab pos="7950200" algn="l"/>
                <a:tab pos="8399463" algn="l"/>
                <a:tab pos="8848725" algn="l"/>
                <a:tab pos="9297988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Pct val="128000"/>
              <a:buFontTx/>
              <a:buNone/>
              <a:defRPr/>
            </a:pPr>
            <a:r>
              <a:rPr lang="ru-RU" altLang="ru-RU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Принципы разработки </a:t>
            </a:r>
            <a:r>
              <a:rPr lang="ru-RU" altLang="ru-RU" b="1" dirty="0" err="1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КИМов</a:t>
            </a:r>
            <a:endParaRPr lang="ru-RU" altLang="ru-RU" b="1" dirty="0" smtClean="0">
              <a:solidFill>
                <a:schemeClr val="tx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95288" y="1539875"/>
            <a:ext cx="2160587" cy="1458913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5260" tIns="175260" rIns="175260" bIns="175260" spcCol="1270" anchor="ctr"/>
          <a:lstStyle/>
          <a:p>
            <a:pPr defTabSz="20447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b="1" dirty="0">
                <a:solidFill>
                  <a:schemeClr val="tx1"/>
                </a:solidFill>
              </a:rPr>
              <a:t>Требования ФГОС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3132138" y="1543050"/>
            <a:ext cx="2160587" cy="1458913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5260" tIns="175260" rIns="175260" bIns="175260" spcCol="1270" anchor="ctr"/>
          <a:lstStyle/>
          <a:p>
            <a:pPr defTabSz="20447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600" b="1" dirty="0">
                <a:solidFill>
                  <a:schemeClr val="tx1"/>
                </a:solidFill>
              </a:rPr>
              <a:t>Итоговые планируемые результаты </a:t>
            </a:r>
            <a:r>
              <a:rPr lang="ru-RU" sz="1600" b="1" dirty="0" smtClean="0">
                <a:solidFill>
                  <a:schemeClr val="tx1"/>
                </a:solidFill>
              </a:rPr>
              <a:t>(ООП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</a:rPr>
              <a:t>)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5918200" y="1565455"/>
            <a:ext cx="1445489" cy="306034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vert="vert270" lIns="175260" tIns="175260" rIns="175260" bIns="175260" spcCol="1270" anchor="ctr"/>
          <a:lstStyle/>
          <a:p>
            <a:pPr defTabSz="20447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600" b="1" dirty="0" err="1">
                <a:solidFill>
                  <a:schemeClr val="tx1"/>
                </a:solidFill>
              </a:rPr>
              <a:t>Операционализация</a:t>
            </a:r>
            <a:r>
              <a:rPr lang="ru-RU" sz="1600" b="1" dirty="0">
                <a:solidFill>
                  <a:schemeClr val="tx1"/>
                </a:solidFill>
              </a:rPr>
              <a:t> планируемых результатов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7884368" y="1540026"/>
            <a:ext cx="1008431" cy="306034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vert="vert270" lIns="175260" tIns="175260" rIns="175260" bIns="175260" spcCol="1270" anchor="ctr"/>
          <a:lstStyle/>
          <a:p>
            <a:pPr defTabSz="20447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600" b="1" dirty="0">
                <a:solidFill>
                  <a:schemeClr val="tx1"/>
                </a:solidFill>
              </a:rPr>
              <a:t>Задания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3162300" y="3141663"/>
            <a:ext cx="2160588" cy="1458912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75260" tIns="175260" rIns="175260" bIns="175260" spcCol="1270" anchor="ctr"/>
          <a:lstStyle/>
          <a:p>
            <a:pPr defTabSz="20447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600" b="1" dirty="0">
                <a:solidFill>
                  <a:schemeClr val="tx1"/>
                </a:solidFill>
              </a:rPr>
              <a:t>Промежуточные планируемые результаты </a:t>
            </a:r>
            <a:r>
              <a:rPr lang="ru-RU" sz="1400" b="1" dirty="0">
                <a:solidFill>
                  <a:schemeClr val="tx1"/>
                </a:solidFill>
              </a:rPr>
              <a:t>(рабочая программа)</a:t>
            </a:r>
          </a:p>
        </p:txBody>
      </p:sp>
      <p:sp>
        <p:nvSpPr>
          <p:cNvPr id="10" name="Стрелка вправо 9"/>
          <p:cNvSpPr/>
          <p:nvPr/>
        </p:nvSpPr>
        <p:spPr bwMode="auto">
          <a:xfrm>
            <a:off x="2700338" y="2055813"/>
            <a:ext cx="431800" cy="298450"/>
          </a:xfrm>
          <a:prstGeom prst="right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ru-RU">
              <a:ea typeface="Microsoft YaHei" charset="-122"/>
            </a:endParaRPr>
          </a:p>
        </p:txBody>
      </p:sp>
      <p:sp>
        <p:nvSpPr>
          <p:cNvPr id="19" name="Стрелка вправо 18"/>
          <p:cNvSpPr/>
          <p:nvPr/>
        </p:nvSpPr>
        <p:spPr bwMode="auto">
          <a:xfrm>
            <a:off x="5435600" y="2055813"/>
            <a:ext cx="431800" cy="298450"/>
          </a:xfrm>
          <a:prstGeom prst="right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ru-RU">
              <a:ea typeface="Microsoft YaHei" charset="-122"/>
            </a:endParaRPr>
          </a:p>
        </p:txBody>
      </p:sp>
      <p:sp>
        <p:nvSpPr>
          <p:cNvPr id="20" name="Стрелка вправо 19"/>
          <p:cNvSpPr/>
          <p:nvPr/>
        </p:nvSpPr>
        <p:spPr bwMode="auto">
          <a:xfrm>
            <a:off x="5486400" y="3692525"/>
            <a:ext cx="431800" cy="296863"/>
          </a:xfrm>
          <a:prstGeom prst="right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ru-RU">
              <a:ea typeface="Microsoft YaHei" charset="-122"/>
            </a:endParaRPr>
          </a:p>
        </p:txBody>
      </p:sp>
      <p:sp>
        <p:nvSpPr>
          <p:cNvPr id="21" name="Стрелка вправо 20"/>
          <p:cNvSpPr/>
          <p:nvPr/>
        </p:nvSpPr>
        <p:spPr bwMode="auto">
          <a:xfrm>
            <a:off x="7451725" y="2946400"/>
            <a:ext cx="433388" cy="298450"/>
          </a:xfrm>
          <a:prstGeom prst="right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ru-RU">
              <a:ea typeface="Microsoft YaHei" charset="-122"/>
            </a:endParaRPr>
          </a:p>
        </p:txBody>
      </p:sp>
      <p:sp>
        <p:nvSpPr>
          <p:cNvPr id="18" name="Стрелка вправо 17"/>
          <p:cNvSpPr/>
          <p:nvPr/>
        </p:nvSpPr>
        <p:spPr bwMode="auto">
          <a:xfrm rot="5400000">
            <a:off x="4087019" y="2947194"/>
            <a:ext cx="311150" cy="296862"/>
          </a:xfrm>
          <a:prstGeom prst="right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ru-RU">
              <a:ea typeface="Microsoft YaHei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67470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 </a:t>
            </a:r>
            <a:r>
              <a:rPr lang="ru-RU" dirty="0" err="1" smtClean="0"/>
              <a:t>операционализации</a:t>
            </a:r>
            <a:r>
              <a:rPr lang="ru-RU" dirty="0" smtClean="0"/>
              <a:t> </a:t>
            </a:r>
            <a:r>
              <a:rPr lang="ru-RU" dirty="0" err="1" smtClean="0"/>
              <a:t>ПлР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8300838"/>
              </p:ext>
            </p:extLst>
          </p:nvPr>
        </p:nvGraphicFramePr>
        <p:xfrm>
          <a:off x="457200" y="1600200"/>
          <a:ext cx="8229600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Планируемый результат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Умения, характеризующие его достижение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Давать оценку наиболее значительным событиям и личностям в истории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dirty="0" smtClean="0"/>
                        <a:t>Излагать оценки событий и личностей, приводимые</a:t>
                      </a:r>
                      <a:r>
                        <a:rPr lang="ru-RU" baseline="0" dirty="0" smtClean="0"/>
                        <a:t> в учебной литературе;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baseline="0" dirty="0" smtClean="0"/>
                        <a:t>высказывать и мотивировать свои оценочные суждения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Объяснять причины и следствия ключевых событий и процессов истории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dirty="0" smtClean="0"/>
                        <a:t>Выявлять в историческом тексте и излагать суждения о причинах и следствиях исторических событий;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dirty="0" smtClean="0"/>
                        <a:t>Систематизировать объяснение причин и следствий событий, представленное в нескольких текстах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85341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Объект оценки личностных результатов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040560"/>
          </a:xfrm>
        </p:spPr>
        <p:txBody>
          <a:bodyPr>
            <a:normAutofit/>
          </a:bodyPr>
          <a:lstStyle/>
          <a:p>
            <a:r>
              <a:rPr lang="ru-RU" dirty="0" err="1">
                <a:solidFill>
                  <a:schemeClr val="tx1"/>
                </a:solidFill>
              </a:rPr>
              <a:t>сформированность</a:t>
            </a:r>
            <a:r>
              <a:rPr lang="ru-RU" dirty="0">
                <a:solidFill>
                  <a:schemeClr val="tx1"/>
                </a:solidFill>
              </a:rPr>
              <a:t> основ гражданской идентичности личности;</a:t>
            </a:r>
          </a:p>
          <a:p>
            <a:r>
              <a:rPr lang="ru-RU" dirty="0" err="1" smtClean="0">
                <a:solidFill>
                  <a:schemeClr val="tx1"/>
                </a:solidFill>
              </a:rPr>
              <a:t>сформированность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индивидуальной учебной самостоятельности, включая умение строить жизненные профессиональные планы с учетом конкретных перспектив социального </a:t>
            </a:r>
            <a:r>
              <a:rPr lang="ru-RU" dirty="0" smtClean="0">
                <a:solidFill>
                  <a:schemeClr val="tx1"/>
                </a:solidFill>
              </a:rPr>
              <a:t>развития;</a:t>
            </a:r>
          </a:p>
          <a:p>
            <a:r>
              <a:rPr lang="ru-RU" dirty="0" err="1" smtClean="0">
                <a:solidFill>
                  <a:schemeClr val="tx1"/>
                </a:solidFill>
              </a:rPr>
              <a:t>сформированность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социальных компетенций, включая ценностно-смысловые установки и моральные нормы, опыт социальных и межличностных отношений, правосознание.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5232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Особенности оценки ЛР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3790613"/>
              </p:ext>
            </p:extLst>
          </p:nvPr>
        </p:nvGraphicFramePr>
        <p:xfrm>
          <a:off x="457200" y="1268760"/>
          <a:ext cx="8229600" cy="48574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7742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436</TotalTime>
  <Words>1088</Words>
  <Application>Microsoft Office PowerPoint</Application>
  <PresentationFormat>Экран (4:3)</PresentationFormat>
  <Paragraphs>217</Paragraphs>
  <Slides>19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Исполнительная</vt:lpstr>
      <vt:lpstr>Новые подходы к оцениванию образовательных достижений обучающихся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Пример операционализации ПлР</vt:lpstr>
      <vt:lpstr>Объект оценки личностных результатов</vt:lpstr>
      <vt:lpstr>Особенности оценки ЛР</vt:lpstr>
      <vt:lpstr>Объект и предмет оценки метапредметных результатов </vt:lpstr>
      <vt:lpstr>Презентация PowerPoint</vt:lpstr>
      <vt:lpstr>Карта наблюдения за проектной деятельностью: регулятивные УУД</vt:lpstr>
      <vt:lpstr>Карта наблюдения за проектной деятельностью: коммуникативные УУД</vt:lpstr>
      <vt:lpstr>Презентация PowerPoint</vt:lpstr>
      <vt:lpstr>Небольшие творческие работы</vt:lpstr>
      <vt:lpstr>Особенности оценки предметных результатов</vt:lpstr>
      <vt:lpstr>Формы оценки ПрР</vt:lpstr>
      <vt:lpstr>Этапы формирующего оценивания</vt:lpstr>
      <vt:lpstr>Спасибо за внимание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Новые подходы к оцениванию образовательных достижений обучающихся</dc:title>
  <dc:creator>ФГОС-2</dc:creator>
  <cp:lastModifiedBy>ФГОС-2</cp:lastModifiedBy>
  <cp:revision>19</cp:revision>
  <dcterms:created xsi:type="dcterms:W3CDTF">2017-02-27T12:45:29Z</dcterms:created>
  <dcterms:modified xsi:type="dcterms:W3CDTF">2017-03-02T05:00:35Z</dcterms:modified>
</cp:coreProperties>
</file>