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3"/>
  </p:notesMasterIdLst>
  <p:sldIdLst>
    <p:sldId id="256" r:id="rId2"/>
    <p:sldId id="322" r:id="rId3"/>
    <p:sldId id="315" r:id="rId4"/>
    <p:sldId id="316" r:id="rId5"/>
    <p:sldId id="296" r:id="rId6"/>
    <p:sldId id="306" r:id="rId7"/>
    <p:sldId id="307" r:id="rId8"/>
    <p:sldId id="308" r:id="rId9"/>
    <p:sldId id="312" r:id="rId10"/>
    <p:sldId id="300" r:id="rId11"/>
    <p:sldId id="304" r:id="rId12"/>
    <p:sldId id="301" r:id="rId13"/>
    <p:sldId id="337" r:id="rId14"/>
    <p:sldId id="326" r:id="rId15"/>
    <p:sldId id="346" r:id="rId16"/>
    <p:sldId id="345" r:id="rId17"/>
    <p:sldId id="356" r:id="rId18"/>
    <p:sldId id="357" r:id="rId19"/>
    <p:sldId id="358" r:id="rId20"/>
    <p:sldId id="360" r:id="rId21"/>
    <p:sldId id="361" r:id="rId22"/>
    <p:sldId id="362" r:id="rId23"/>
    <p:sldId id="363" r:id="rId24"/>
    <p:sldId id="366" r:id="rId25"/>
    <p:sldId id="365" r:id="rId26"/>
    <p:sldId id="367" r:id="rId27"/>
    <p:sldId id="325" r:id="rId28"/>
    <p:sldId id="328" r:id="rId29"/>
    <p:sldId id="330" r:id="rId30"/>
    <p:sldId id="331" r:id="rId31"/>
    <p:sldId id="343" r:id="rId32"/>
    <p:sldId id="344" r:id="rId33"/>
    <p:sldId id="332" r:id="rId34"/>
    <p:sldId id="338" r:id="rId35"/>
    <p:sldId id="339" r:id="rId36"/>
    <p:sldId id="342" r:id="rId37"/>
    <p:sldId id="340" r:id="rId38"/>
    <p:sldId id="341" r:id="rId39"/>
    <p:sldId id="323" r:id="rId40"/>
    <p:sldId id="320" r:id="rId41"/>
    <p:sldId id="317" r:id="rId4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504D"/>
    <a:srgbClr val="FFFFFF"/>
    <a:srgbClr val="F2DCDB"/>
    <a:srgbClr val="E8D0D0"/>
    <a:srgbClr val="F4E9E9"/>
    <a:srgbClr val="DCE6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-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7281F5-D36E-433B-AE52-67960607210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F8611A-BB11-4660-AF81-98D18466FD40}">
      <dgm:prSet phldrT="[Текст]"/>
      <dgm:spPr/>
      <dgm:t>
        <a:bodyPr/>
        <a:lstStyle/>
        <a:p>
          <a:r>
            <a:rPr lang="ru-RU" dirty="0"/>
            <a:t>1</a:t>
          </a:r>
        </a:p>
      </dgm:t>
    </dgm:pt>
    <dgm:pt modelId="{A22FF966-3E68-4617-A7EE-F93ADA9E2549}" type="parTrans" cxnId="{59283B94-6371-43B4-AECB-2E916AF62522}">
      <dgm:prSet/>
      <dgm:spPr/>
      <dgm:t>
        <a:bodyPr/>
        <a:lstStyle/>
        <a:p>
          <a:endParaRPr lang="ru-RU"/>
        </a:p>
      </dgm:t>
    </dgm:pt>
    <dgm:pt modelId="{C0E7C77F-7FCB-45C9-8F43-7839288DFDA1}" type="sibTrans" cxnId="{59283B94-6371-43B4-AECB-2E916AF62522}">
      <dgm:prSet/>
      <dgm:spPr/>
      <dgm:t>
        <a:bodyPr/>
        <a:lstStyle/>
        <a:p>
          <a:endParaRPr lang="ru-RU"/>
        </a:p>
      </dgm:t>
    </dgm:pt>
    <dgm:pt modelId="{E2ABB505-A9B7-44FB-A337-C35729E2250C}">
      <dgm:prSet phldrT="[Текст]"/>
      <dgm:spPr/>
      <dgm:t>
        <a:bodyPr/>
        <a:lstStyle/>
        <a:p>
          <a:r>
            <a:rPr lang="ru-RU" dirty="0"/>
            <a:t>2</a:t>
          </a:r>
        </a:p>
      </dgm:t>
    </dgm:pt>
    <dgm:pt modelId="{3551A6DA-77F5-42F3-A888-A8A722036CCE}" type="parTrans" cxnId="{7CA3A23A-8906-4C1F-9302-0D699D597F11}">
      <dgm:prSet/>
      <dgm:spPr/>
      <dgm:t>
        <a:bodyPr/>
        <a:lstStyle/>
        <a:p>
          <a:endParaRPr lang="ru-RU"/>
        </a:p>
      </dgm:t>
    </dgm:pt>
    <dgm:pt modelId="{86024D9E-6DB4-4F52-80A9-188EB64C30AC}" type="sibTrans" cxnId="{7CA3A23A-8906-4C1F-9302-0D699D597F11}">
      <dgm:prSet/>
      <dgm:spPr/>
      <dgm:t>
        <a:bodyPr/>
        <a:lstStyle/>
        <a:p>
          <a:endParaRPr lang="ru-RU"/>
        </a:p>
      </dgm:t>
    </dgm:pt>
    <dgm:pt modelId="{BA1D56D7-0715-474A-8AD7-631306184C46}">
      <dgm:prSet phldrT="[Текст]" custT="1"/>
      <dgm:spPr/>
      <dgm:t>
        <a:bodyPr/>
        <a:lstStyle/>
        <a:p>
          <a:r>
            <a:rPr lang="ru-RU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 Narrow"/>
              <a:ea typeface="+mn-ea"/>
              <a:cs typeface="+mn-cs"/>
            </a:rPr>
            <a:t>Приведение в соответствие с требованиями к организации образовательной деятельности, определенными действующими СанПин (количество учебных занятий - не более 37ч. в неделю).</a:t>
          </a:r>
        </a:p>
      </dgm:t>
    </dgm:pt>
    <dgm:pt modelId="{98A4D574-8711-4A33-890E-1B479A04AC77}" type="parTrans" cxnId="{2F5396DB-7808-45E1-B26E-5971A036AC1C}">
      <dgm:prSet/>
      <dgm:spPr/>
      <dgm:t>
        <a:bodyPr/>
        <a:lstStyle/>
        <a:p>
          <a:endParaRPr lang="ru-RU"/>
        </a:p>
      </dgm:t>
    </dgm:pt>
    <dgm:pt modelId="{A5D63B9C-F337-4DA6-91F6-1AB0208E2341}" type="sibTrans" cxnId="{2F5396DB-7808-45E1-B26E-5971A036AC1C}">
      <dgm:prSet/>
      <dgm:spPr/>
      <dgm:t>
        <a:bodyPr/>
        <a:lstStyle/>
        <a:p>
          <a:endParaRPr lang="ru-RU"/>
        </a:p>
      </dgm:t>
    </dgm:pt>
    <dgm:pt modelId="{6AC6F214-D9A8-4213-9FF6-967F90EBFA95}">
      <dgm:prSet phldrT="[Текст]"/>
      <dgm:spPr/>
      <dgm:t>
        <a:bodyPr/>
        <a:lstStyle/>
        <a:p>
          <a:r>
            <a:rPr lang="ru-RU" dirty="0"/>
            <a:t>3</a:t>
          </a:r>
        </a:p>
      </dgm:t>
    </dgm:pt>
    <dgm:pt modelId="{0F4E1BEF-07A0-4618-9F5B-BDA4384CE1AF}" type="parTrans" cxnId="{D1C34697-A823-42AC-B977-1CCD795848B5}">
      <dgm:prSet/>
      <dgm:spPr/>
      <dgm:t>
        <a:bodyPr/>
        <a:lstStyle/>
        <a:p>
          <a:endParaRPr lang="ru-RU"/>
        </a:p>
      </dgm:t>
    </dgm:pt>
    <dgm:pt modelId="{CACF7ECA-0CEC-43C4-99D0-0B8D65AF51BE}" type="sibTrans" cxnId="{D1C34697-A823-42AC-B977-1CCD795848B5}">
      <dgm:prSet/>
      <dgm:spPr/>
      <dgm:t>
        <a:bodyPr/>
        <a:lstStyle/>
        <a:p>
          <a:endParaRPr lang="ru-RU"/>
        </a:p>
      </dgm:t>
    </dgm:pt>
    <dgm:pt modelId="{A8354C50-DA4C-4BE2-88C2-1DD6C3B68F2F}">
      <dgm:prSet phldrT="[Текст]" custT="1"/>
      <dgm:spPr/>
      <dgm:t>
        <a:bodyPr/>
        <a:lstStyle/>
        <a:p>
          <a:r>
            <a:rPr lang="ru-RU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 Narrow"/>
              <a:ea typeface="+mn-ea"/>
              <a:cs typeface="+mn-cs"/>
            </a:rPr>
            <a:t>Определение списка учебных предметов, обязательных для изучению на базовом или углубленном уровне</a:t>
          </a:r>
        </a:p>
      </dgm:t>
    </dgm:pt>
    <dgm:pt modelId="{59840803-16F9-4E91-A528-572D93794D2A}" type="parTrans" cxnId="{11901059-1B15-482A-A8E5-68B15010148D}">
      <dgm:prSet/>
      <dgm:spPr/>
      <dgm:t>
        <a:bodyPr/>
        <a:lstStyle/>
        <a:p>
          <a:endParaRPr lang="ru-RU"/>
        </a:p>
      </dgm:t>
    </dgm:pt>
    <dgm:pt modelId="{9B21349B-CC7B-4126-96A4-906BCAA8B08D}" type="sibTrans" cxnId="{11901059-1B15-482A-A8E5-68B15010148D}">
      <dgm:prSet/>
      <dgm:spPr/>
      <dgm:t>
        <a:bodyPr/>
        <a:lstStyle/>
        <a:p>
          <a:endParaRPr lang="ru-RU"/>
        </a:p>
      </dgm:t>
    </dgm:pt>
    <dgm:pt modelId="{1B5750F0-13D5-4B8E-A169-9FD5E8E17CA4}">
      <dgm:prSet phldrT="[Текст]" custT="1"/>
      <dgm:spPr/>
      <dgm:t>
        <a:bodyPr/>
        <a:lstStyle/>
        <a:p>
          <a:r>
            <a:rPr lang="ru-RU" sz="2000" dirty="0"/>
            <a:t>Обеспечение единства образовательного пространства, преемственности уровней НОО, ОО, СОО.</a:t>
          </a:r>
        </a:p>
      </dgm:t>
    </dgm:pt>
    <dgm:pt modelId="{C81C3998-670E-460A-9D96-CE370D039B9B}" type="parTrans" cxnId="{B2B0C273-36E0-42F3-AF36-6C7A538D242A}">
      <dgm:prSet/>
      <dgm:spPr/>
    </dgm:pt>
    <dgm:pt modelId="{6F5975E0-E37E-463F-B04F-AE4417E195ED}" type="sibTrans" cxnId="{B2B0C273-36E0-42F3-AF36-6C7A538D242A}">
      <dgm:prSet/>
      <dgm:spPr/>
    </dgm:pt>
    <dgm:pt modelId="{1EAACF22-0BEB-4FE1-A68A-F11E6AA45F14}" type="pres">
      <dgm:prSet presAssocID="{0F7281F5-D36E-433B-AE52-67960607210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D1F7C5-7392-4A66-8227-D2D105EFB558}" type="pres">
      <dgm:prSet presAssocID="{57F8611A-BB11-4660-AF81-98D18466FD40}" presName="composite" presStyleCnt="0"/>
      <dgm:spPr/>
    </dgm:pt>
    <dgm:pt modelId="{FD6A6316-451F-4815-BE1A-596510A3C7F3}" type="pres">
      <dgm:prSet presAssocID="{57F8611A-BB11-4660-AF81-98D18466FD4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4E4E9C-86A9-4149-9BCF-3A05F157A76D}" type="pres">
      <dgm:prSet presAssocID="{57F8611A-BB11-4660-AF81-98D18466FD4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F226D0-53BC-4DE2-BAD4-192009BBDF4C}" type="pres">
      <dgm:prSet presAssocID="{C0E7C77F-7FCB-45C9-8F43-7839288DFDA1}" presName="sp" presStyleCnt="0"/>
      <dgm:spPr/>
    </dgm:pt>
    <dgm:pt modelId="{090CA7BE-057B-4CEB-A992-45A60A1EE853}" type="pres">
      <dgm:prSet presAssocID="{E2ABB505-A9B7-44FB-A337-C35729E2250C}" presName="composite" presStyleCnt="0"/>
      <dgm:spPr/>
    </dgm:pt>
    <dgm:pt modelId="{F3CE1F07-534C-4128-BAEF-D21FD3227DE9}" type="pres">
      <dgm:prSet presAssocID="{E2ABB505-A9B7-44FB-A337-C35729E2250C}" presName="parentText" presStyleLbl="alignNode1" presStyleIdx="1" presStyleCnt="3" custLinFactNeighborX="-7846" custLinFactNeighborY="-181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08B3E8-481E-4321-9553-E78CF110E465}" type="pres">
      <dgm:prSet presAssocID="{E2ABB505-A9B7-44FB-A337-C35729E2250C}" presName="descendantText" presStyleLbl="alignAcc1" presStyleIdx="1" presStyleCnt="3" custScaleX="99655" custScaleY="113864" custLinFactNeighborX="-161" custLinFactNeighborY="-72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CBFBB7-AD55-4626-BB3B-5483DAB5DEF6}" type="pres">
      <dgm:prSet presAssocID="{86024D9E-6DB4-4F52-80A9-188EB64C30AC}" presName="sp" presStyleCnt="0"/>
      <dgm:spPr/>
    </dgm:pt>
    <dgm:pt modelId="{D7DFFCE4-4CD1-433E-ABF0-6D6E5AC0FA08}" type="pres">
      <dgm:prSet presAssocID="{6AC6F214-D9A8-4213-9FF6-967F90EBFA95}" presName="composite" presStyleCnt="0"/>
      <dgm:spPr/>
    </dgm:pt>
    <dgm:pt modelId="{3E769445-4D33-4C43-8413-3473C6962C7E}" type="pres">
      <dgm:prSet presAssocID="{6AC6F214-D9A8-4213-9FF6-967F90EBFA9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60B6D5-1693-45BC-AAB5-652ABA49F504}" type="pres">
      <dgm:prSet presAssocID="{6AC6F214-D9A8-4213-9FF6-967F90EBFA95}" presName="descendantText" presStyleLbl="alignAcc1" presStyleIdx="2" presStyleCnt="3" custScaleY="1295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5396DB-7808-45E1-B26E-5971A036AC1C}" srcId="{E2ABB505-A9B7-44FB-A337-C35729E2250C}" destId="{BA1D56D7-0715-474A-8AD7-631306184C46}" srcOrd="0" destOrd="0" parTransId="{98A4D574-8711-4A33-890E-1B479A04AC77}" sibTransId="{A5D63B9C-F337-4DA6-91F6-1AB0208E2341}"/>
    <dgm:cxn modelId="{82AAE7B6-8DCC-4C8F-A6D3-9A2D6666B75F}" type="presOf" srcId="{57F8611A-BB11-4660-AF81-98D18466FD40}" destId="{FD6A6316-451F-4815-BE1A-596510A3C7F3}" srcOrd="0" destOrd="0" presId="urn:microsoft.com/office/officeart/2005/8/layout/chevron2"/>
    <dgm:cxn modelId="{CF582100-1D08-4373-B7ED-B8B92FA97152}" type="presOf" srcId="{E2ABB505-A9B7-44FB-A337-C35729E2250C}" destId="{F3CE1F07-534C-4128-BAEF-D21FD3227DE9}" srcOrd="0" destOrd="0" presId="urn:microsoft.com/office/officeart/2005/8/layout/chevron2"/>
    <dgm:cxn modelId="{13C88334-3660-444F-9AAE-B54A6D459869}" type="presOf" srcId="{6AC6F214-D9A8-4213-9FF6-967F90EBFA95}" destId="{3E769445-4D33-4C43-8413-3473C6962C7E}" srcOrd="0" destOrd="0" presId="urn:microsoft.com/office/officeart/2005/8/layout/chevron2"/>
    <dgm:cxn modelId="{7CB6D7C8-1EE9-4B06-919E-7E943105A520}" type="presOf" srcId="{0F7281F5-D36E-433B-AE52-679606072106}" destId="{1EAACF22-0BEB-4FE1-A68A-F11E6AA45F14}" srcOrd="0" destOrd="0" presId="urn:microsoft.com/office/officeart/2005/8/layout/chevron2"/>
    <dgm:cxn modelId="{43436C77-6C22-4CB8-A0E5-D30FCE02C14C}" type="presOf" srcId="{1B5750F0-13D5-4B8E-A169-9FD5E8E17CA4}" destId="{A34E4E9C-86A9-4149-9BCF-3A05F157A76D}" srcOrd="0" destOrd="0" presId="urn:microsoft.com/office/officeart/2005/8/layout/chevron2"/>
    <dgm:cxn modelId="{D1C34697-A823-42AC-B977-1CCD795848B5}" srcId="{0F7281F5-D36E-433B-AE52-679606072106}" destId="{6AC6F214-D9A8-4213-9FF6-967F90EBFA95}" srcOrd="2" destOrd="0" parTransId="{0F4E1BEF-07A0-4618-9F5B-BDA4384CE1AF}" sibTransId="{CACF7ECA-0CEC-43C4-99D0-0B8D65AF51BE}"/>
    <dgm:cxn modelId="{11901059-1B15-482A-A8E5-68B15010148D}" srcId="{6AC6F214-D9A8-4213-9FF6-967F90EBFA95}" destId="{A8354C50-DA4C-4BE2-88C2-1DD6C3B68F2F}" srcOrd="0" destOrd="0" parTransId="{59840803-16F9-4E91-A528-572D93794D2A}" sibTransId="{9B21349B-CC7B-4126-96A4-906BCAA8B08D}"/>
    <dgm:cxn modelId="{8A34A8E1-8A4D-4E17-BB7B-62CC2458FB49}" type="presOf" srcId="{BA1D56D7-0715-474A-8AD7-631306184C46}" destId="{6408B3E8-481E-4321-9553-E78CF110E465}" srcOrd="0" destOrd="0" presId="urn:microsoft.com/office/officeart/2005/8/layout/chevron2"/>
    <dgm:cxn modelId="{B727D028-7261-4A25-BD8C-36EEE9C95B9C}" type="presOf" srcId="{A8354C50-DA4C-4BE2-88C2-1DD6C3B68F2F}" destId="{F860B6D5-1693-45BC-AAB5-652ABA49F504}" srcOrd="0" destOrd="0" presId="urn:microsoft.com/office/officeart/2005/8/layout/chevron2"/>
    <dgm:cxn modelId="{59283B94-6371-43B4-AECB-2E916AF62522}" srcId="{0F7281F5-D36E-433B-AE52-679606072106}" destId="{57F8611A-BB11-4660-AF81-98D18466FD40}" srcOrd="0" destOrd="0" parTransId="{A22FF966-3E68-4617-A7EE-F93ADA9E2549}" sibTransId="{C0E7C77F-7FCB-45C9-8F43-7839288DFDA1}"/>
    <dgm:cxn modelId="{B2B0C273-36E0-42F3-AF36-6C7A538D242A}" srcId="{57F8611A-BB11-4660-AF81-98D18466FD40}" destId="{1B5750F0-13D5-4B8E-A169-9FD5E8E17CA4}" srcOrd="0" destOrd="0" parTransId="{C81C3998-670E-460A-9D96-CE370D039B9B}" sibTransId="{6F5975E0-E37E-463F-B04F-AE4417E195ED}"/>
    <dgm:cxn modelId="{7CA3A23A-8906-4C1F-9302-0D699D597F11}" srcId="{0F7281F5-D36E-433B-AE52-679606072106}" destId="{E2ABB505-A9B7-44FB-A337-C35729E2250C}" srcOrd="1" destOrd="0" parTransId="{3551A6DA-77F5-42F3-A888-A8A722036CCE}" sibTransId="{86024D9E-6DB4-4F52-80A9-188EB64C30AC}"/>
    <dgm:cxn modelId="{BFA34BC2-0B9E-444A-BB1B-2FEC8F86FF1C}" type="presParOf" srcId="{1EAACF22-0BEB-4FE1-A68A-F11E6AA45F14}" destId="{40D1F7C5-7392-4A66-8227-D2D105EFB558}" srcOrd="0" destOrd="0" presId="urn:microsoft.com/office/officeart/2005/8/layout/chevron2"/>
    <dgm:cxn modelId="{C9922964-0495-4DC7-89B9-D25F4F28854B}" type="presParOf" srcId="{40D1F7C5-7392-4A66-8227-D2D105EFB558}" destId="{FD6A6316-451F-4815-BE1A-596510A3C7F3}" srcOrd="0" destOrd="0" presId="urn:microsoft.com/office/officeart/2005/8/layout/chevron2"/>
    <dgm:cxn modelId="{613E3EB3-E09F-474E-BD7F-4B541600FCDF}" type="presParOf" srcId="{40D1F7C5-7392-4A66-8227-D2D105EFB558}" destId="{A34E4E9C-86A9-4149-9BCF-3A05F157A76D}" srcOrd="1" destOrd="0" presId="urn:microsoft.com/office/officeart/2005/8/layout/chevron2"/>
    <dgm:cxn modelId="{5DA3B828-6557-44FE-ADC1-923047F9E9DC}" type="presParOf" srcId="{1EAACF22-0BEB-4FE1-A68A-F11E6AA45F14}" destId="{03F226D0-53BC-4DE2-BAD4-192009BBDF4C}" srcOrd="1" destOrd="0" presId="urn:microsoft.com/office/officeart/2005/8/layout/chevron2"/>
    <dgm:cxn modelId="{2376709B-7C74-421F-B3B1-14906B5437D1}" type="presParOf" srcId="{1EAACF22-0BEB-4FE1-A68A-F11E6AA45F14}" destId="{090CA7BE-057B-4CEB-A992-45A60A1EE853}" srcOrd="2" destOrd="0" presId="urn:microsoft.com/office/officeart/2005/8/layout/chevron2"/>
    <dgm:cxn modelId="{C866B77B-CBF8-4422-BB6A-9FF21D78EB9B}" type="presParOf" srcId="{090CA7BE-057B-4CEB-A992-45A60A1EE853}" destId="{F3CE1F07-534C-4128-BAEF-D21FD3227DE9}" srcOrd="0" destOrd="0" presId="urn:microsoft.com/office/officeart/2005/8/layout/chevron2"/>
    <dgm:cxn modelId="{4F74889B-BD3D-48D7-87D0-ECCBA38FA1E4}" type="presParOf" srcId="{090CA7BE-057B-4CEB-A992-45A60A1EE853}" destId="{6408B3E8-481E-4321-9553-E78CF110E465}" srcOrd="1" destOrd="0" presId="urn:microsoft.com/office/officeart/2005/8/layout/chevron2"/>
    <dgm:cxn modelId="{EFB56FE4-CB2C-4CD0-8DDE-4157F026CAE9}" type="presParOf" srcId="{1EAACF22-0BEB-4FE1-A68A-F11E6AA45F14}" destId="{00CBFBB7-AD55-4626-BB3B-5483DAB5DEF6}" srcOrd="3" destOrd="0" presId="urn:microsoft.com/office/officeart/2005/8/layout/chevron2"/>
    <dgm:cxn modelId="{0AB48B20-FEC3-4686-A44F-AC9A1D93416C}" type="presParOf" srcId="{1EAACF22-0BEB-4FE1-A68A-F11E6AA45F14}" destId="{D7DFFCE4-4CD1-433E-ABF0-6D6E5AC0FA08}" srcOrd="4" destOrd="0" presId="urn:microsoft.com/office/officeart/2005/8/layout/chevron2"/>
    <dgm:cxn modelId="{F28C5518-AE85-4D33-ACBF-7B36F94B928F}" type="presParOf" srcId="{D7DFFCE4-4CD1-433E-ABF0-6D6E5AC0FA08}" destId="{3E769445-4D33-4C43-8413-3473C6962C7E}" srcOrd="0" destOrd="0" presId="urn:microsoft.com/office/officeart/2005/8/layout/chevron2"/>
    <dgm:cxn modelId="{1DAE8BF8-EB75-46A4-B778-763C01AD2450}" type="presParOf" srcId="{D7DFFCE4-4CD1-433E-ABF0-6D6E5AC0FA08}" destId="{F860B6D5-1693-45BC-AAB5-652ABA49F50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BF642D-70C9-46B4-8FAC-9DE925243BF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722BE66-93C2-4746-AAC7-C652D12080DB}">
      <dgm:prSet phldrT="[Текст]" custT="1"/>
      <dgm:spPr/>
      <dgm:t>
        <a:bodyPr/>
        <a:lstStyle/>
        <a:p>
          <a:r>
            <a:rPr lang="ru-RU" sz="2000" dirty="0"/>
            <a:t>Скорректированы, конкретизированы личностные, метапредметные и предметные результаты.</a:t>
          </a:r>
        </a:p>
      </dgm:t>
    </dgm:pt>
    <dgm:pt modelId="{5AE38089-D816-492F-814C-E95B5A1BB039}" type="parTrans" cxnId="{3DE0A617-6CAE-4548-B459-41519A0C1FB7}">
      <dgm:prSet/>
      <dgm:spPr/>
      <dgm:t>
        <a:bodyPr/>
        <a:lstStyle/>
        <a:p>
          <a:endParaRPr lang="ru-RU"/>
        </a:p>
      </dgm:t>
    </dgm:pt>
    <dgm:pt modelId="{9162351B-A7E5-4D2F-A46A-750BD58FC403}" type="sibTrans" cxnId="{3DE0A617-6CAE-4548-B459-41519A0C1FB7}">
      <dgm:prSet/>
      <dgm:spPr/>
      <dgm:t>
        <a:bodyPr/>
        <a:lstStyle/>
        <a:p>
          <a:endParaRPr lang="ru-RU"/>
        </a:p>
      </dgm:t>
    </dgm:pt>
    <dgm:pt modelId="{0622F6B9-01DB-4C15-B4D6-F229AE70132E}">
      <dgm:prSet phldrT="[Текст]" custT="1"/>
      <dgm:spPr/>
      <dgm:t>
        <a:bodyPr/>
        <a:lstStyle/>
        <a:p>
          <a:r>
            <a:rPr lang="ru-RU" sz="2000" dirty="0"/>
            <a:t>Личностные результаты освоения программы достигаются в единстве учебной и воспитательной деятельности. </a:t>
          </a:r>
        </a:p>
      </dgm:t>
    </dgm:pt>
    <dgm:pt modelId="{C3328FB8-6CC8-4729-9FAD-FF3D03C4831C}" type="parTrans" cxnId="{2E97731F-0005-4DB7-A403-62A17D6B27D1}">
      <dgm:prSet/>
      <dgm:spPr/>
      <dgm:t>
        <a:bodyPr/>
        <a:lstStyle/>
        <a:p>
          <a:endParaRPr lang="ru-RU"/>
        </a:p>
      </dgm:t>
    </dgm:pt>
    <dgm:pt modelId="{34260B94-D301-41BB-B74F-801F175D8549}" type="sibTrans" cxnId="{2E97731F-0005-4DB7-A403-62A17D6B27D1}">
      <dgm:prSet/>
      <dgm:spPr/>
      <dgm:t>
        <a:bodyPr/>
        <a:lstStyle/>
        <a:p>
          <a:endParaRPr lang="ru-RU"/>
        </a:p>
      </dgm:t>
    </dgm:pt>
    <dgm:pt modelId="{DBD1A305-7F28-4545-83B9-D410D828493F}" type="pres">
      <dgm:prSet presAssocID="{72BF642D-70C9-46B4-8FAC-9DE925243BF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616B9F-35B4-400F-8A12-F0FA0127AF6A}" type="pres">
      <dgm:prSet presAssocID="{7722BE66-93C2-4746-AAC7-C652D12080DB}" presName="parentLin" presStyleCnt="0"/>
      <dgm:spPr/>
    </dgm:pt>
    <dgm:pt modelId="{F3E8437D-3283-4770-AFBD-A0EBC5621735}" type="pres">
      <dgm:prSet presAssocID="{7722BE66-93C2-4746-AAC7-C652D12080DB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350875EE-8FD5-4D75-920A-C69AFCDBEDD6}" type="pres">
      <dgm:prSet presAssocID="{7722BE66-93C2-4746-AAC7-C652D12080DB}" presName="parentText" presStyleLbl="node1" presStyleIdx="0" presStyleCnt="2" custScaleX="130810" custLinFactNeighborX="18258" custLinFactNeighborY="2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18E35D-AC83-4DFF-94E6-9F0692EFBD8D}" type="pres">
      <dgm:prSet presAssocID="{7722BE66-93C2-4746-AAC7-C652D12080DB}" presName="negativeSpace" presStyleCnt="0"/>
      <dgm:spPr/>
    </dgm:pt>
    <dgm:pt modelId="{7FE321B3-2226-4EF3-B051-4C56A533CF35}" type="pres">
      <dgm:prSet presAssocID="{7722BE66-93C2-4746-AAC7-C652D12080DB}" presName="childText" presStyleLbl="conFgAcc1" presStyleIdx="0" presStyleCnt="2">
        <dgm:presLayoutVars>
          <dgm:bulletEnabled val="1"/>
        </dgm:presLayoutVars>
      </dgm:prSet>
      <dgm:spPr/>
    </dgm:pt>
    <dgm:pt modelId="{2937EF84-4012-4AF5-A3BF-A17F2801F9D1}" type="pres">
      <dgm:prSet presAssocID="{9162351B-A7E5-4D2F-A46A-750BD58FC403}" presName="spaceBetweenRectangles" presStyleCnt="0"/>
      <dgm:spPr/>
    </dgm:pt>
    <dgm:pt modelId="{613D2CC5-709F-4596-B001-49ADE5156B98}" type="pres">
      <dgm:prSet presAssocID="{0622F6B9-01DB-4C15-B4D6-F229AE70132E}" presName="parentLin" presStyleCnt="0"/>
      <dgm:spPr/>
    </dgm:pt>
    <dgm:pt modelId="{FB80E3BE-5CEC-4E8B-BB4D-3B19F7382081}" type="pres">
      <dgm:prSet presAssocID="{0622F6B9-01DB-4C15-B4D6-F229AE70132E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E195E259-9D14-403E-99FB-64ABCE0387A2}" type="pres">
      <dgm:prSet presAssocID="{0622F6B9-01DB-4C15-B4D6-F229AE70132E}" presName="parentText" presStyleLbl="node1" presStyleIdx="1" presStyleCnt="2" custScaleX="133419" custScaleY="13126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EAF8DF-0637-49C3-9026-56A0D9E05F6C}" type="pres">
      <dgm:prSet presAssocID="{0622F6B9-01DB-4C15-B4D6-F229AE70132E}" presName="negativeSpace" presStyleCnt="0"/>
      <dgm:spPr/>
    </dgm:pt>
    <dgm:pt modelId="{0F7A5D96-3020-4572-B730-0970A89F4566}" type="pres">
      <dgm:prSet presAssocID="{0622F6B9-01DB-4C15-B4D6-F229AE70132E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1938E3E4-894C-4C56-8392-E5208D1F21F9}" type="presOf" srcId="{0622F6B9-01DB-4C15-B4D6-F229AE70132E}" destId="{E195E259-9D14-403E-99FB-64ABCE0387A2}" srcOrd="1" destOrd="0" presId="urn:microsoft.com/office/officeart/2005/8/layout/list1"/>
    <dgm:cxn modelId="{3DE0A617-6CAE-4548-B459-41519A0C1FB7}" srcId="{72BF642D-70C9-46B4-8FAC-9DE925243BFD}" destId="{7722BE66-93C2-4746-AAC7-C652D12080DB}" srcOrd="0" destOrd="0" parTransId="{5AE38089-D816-492F-814C-E95B5A1BB039}" sibTransId="{9162351B-A7E5-4D2F-A46A-750BD58FC403}"/>
    <dgm:cxn modelId="{87A91E5D-2FAD-4E1B-9ED7-A53121920001}" type="presOf" srcId="{0622F6B9-01DB-4C15-B4D6-F229AE70132E}" destId="{FB80E3BE-5CEC-4E8B-BB4D-3B19F7382081}" srcOrd="0" destOrd="0" presId="urn:microsoft.com/office/officeart/2005/8/layout/list1"/>
    <dgm:cxn modelId="{B2756DCC-65CC-402A-BDAF-05F5CB4B7E12}" type="presOf" srcId="{7722BE66-93C2-4746-AAC7-C652D12080DB}" destId="{350875EE-8FD5-4D75-920A-C69AFCDBEDD6}" srcOrd="1" destOrd="0" presId="urn:microsoft.com/office/officeart/2005/8/layout/list1"/>
    <dgm:cxn modelId="{602036D5-6A4C-4188-A03B-DCD0549DFD17}" type="presOf" srcId="{72BF642D-70C9-46B4-8FAC-9DE925243BFD}" destId="{DBD1A305-7F28-4545-83B9-D410D828493F}" srcOrd="0" destOrd="0" presId="urn:microsoft.com/office/officeart/2005/8/layout/list1"/>
    <dgm:cxn modelId="{D0552AC1-FBD8-4B16-BC72-66C9DA0DE0BE}" type="presOf" srcId="{7722BE66-93C2-4746-AAC7-C652D12080DB}" destId="{F3E8437D-3283-4770-AFBD-A0EBC5621735}" srcOrd="0" destOrd="0" presId="urn:microsoft.com/office/officeart/2005/8/layout/list1"/>
    <dgm:cxn modelId="{2E97731F-0005-4DB7-A403-62A17D6B27D1}" srcId="{72BF642D-70C9-46B4-8FAC-9DE925243BFD}" destId="{0622F6B9-01DB-4C15-B4D6-F229AE70132E}" srcOrd="1" destOrd="0" parTransId="{C3328FB8-6CC8-4729-9FAD-FF3D03C4831C}" sibTransId="{34260B94-D301-41BB-B74F-801F175D8549}"/>
    <dgm:cxn modelId="{BD16EE3E-D28B-44E9-AC94-21881EC3EBE6}" type="presParOf" srcId="{DBD1A305-7F28-4545-83B9-D410D828493F}" destId="{7B616B9F-35B4-400F-8A12-F0FA0127AF6A}" srcOrd="0" destOrd="0" presId="urn:microsoft.com/office/officeart/2005/8/layout/list1"/>
    <dgm:cxn modelId="{C73D1B9C-6AEE-46BD-A750-5013A216B7F9}" type="presParOf" srcId="{7B616B9F-35B4-400F-8A12-F0FA0127AF6A}" destId="{F3E8437D-3283-4770-AFBD-A0EBC5621735}" srcOrd="0" destOrd="0" presId="urn:microsoft.com/office/officeart/2005/8/layout/list1"/>
    <dgm:cxn modelId="{8EC4B35B-FC08-4C51-A172-56828F33BEBA}" type="presParOf" srcId="{7B616B9F-35B4-400F-8A12-F0FA0127AF6A}" destId="{350875EE-8FD5-4D75-920A-C69AFCDBEDD6}" srcOrd="1" destOrd="0" presId="urn:microsoft.com/office/officeart/2005/8/layout/list1"/>
    <dgm:cxn modelId="{5A31CF50-CE78-4182-8EA3-99B941A7F9BB}" type="presParOf" srcId="{DBD1A305-7F28-4545-83B9-D410D828493F}" destId="{2518E35D-AC83-4DFF-94E6-9F0692EFBD8D}" srcOrd="1" destOrd="0" presId="urn:microsoft.com/office/officeart/2005/8/layout/list1"/>
    <dgm:cxn modelId="{D26BE5B2-C730-4C46-8BFD-7A47BCFA87E1}" type="presParOf" srcId="{DBD1A305-7F28-4545-83B9-D410D828493F}" destId="{7FE321B3-2226-4EF3-B051-4C56A533CF35}" srcOrd="2" destOrd="0" presId="urn:microsoft.com/office/officeart/2005/8/layout/list1"/>
    <dgm:cxn modelId="{16C104B7-B686-465B-A737-6C699A742ECF}" type="presParOf" srcId="{DBD1A305-7F28-4545-83B9-D410D828493F}" destId="{2937EF84-4012-4AF5-A3BF-A17F2801F9D1}" srcOrd="3" destOrd="0" presId="urn:microsoft.com/office/officeart/2005/8/layout/list1"/>
    <dgm:cxn modelId="{49344306-2189-4C6D-BBD1-7884C0945984}" type="presParOf" srcId="{DBD1A305-7F28-4545-83B9-D410D828493F}" destId="{613D2CC5-709F-4596-B001-49ADE5156B98}" srcOrd="4" destOrd="0" presId="urn:microsoft.com/office/officeart/2005/8/layout/list1"/>
    <dgm:cxn modelId="{5D036FB7-56A3-4CB8-9AFF-56BCC38C0966}" type="presParOf" srcId="{613D2CC5-709F-4596-B001-49ADE5156B98}" destId="{FB80E3BE-5CEC-4E8B-BB4D-3B19F7382081}" srcOrd="0" destOrd="0" presId="urn:microsoft.com/office/officeart/2005/8/layout/list1"/>
    <dgm:cxn modelId="{AFD23E6A-B2C3-4A18-A356-1AAE2A08D046}" type="presParOf" srcId="{613D2CC5-709F-4596-B001-49ADE5156B98}" destId="{E195E259-9D14-403E-99FB-64ABCE0387A2}" srcOrd="1" destOrd="0" presId="urn:microsoft.com/office/officeart/2005/8/layout/list1"/>
    <dgm:cxn modelId="{FBA803FC-D05E-4C53-A1E3-35BF7CF3DA06}" type="presParOf" srcId="{DBD1A305-7F28-4545-83B9-D410D828493F}" destId="{66EAF8DF-0637-49C3-9026-56A0D9E05F6C}" srcOrd="5" destOrd="0" presId="urn:microsoft.com/office/officeart/2005/8/layout/list1"/>
    <dgm:cxn modelId="{3736BFCB-3314-4360-8C71-C8930EDFEA9A}" type="presParOf" srcId="{DBD1A305-7F28-4545-83B9-D410D828493F}" destId="{0F7A5D96-3020-4572-B730-0970A89F456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B0F3D0-86A6-4AFE-973E-011C22855F76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89B99F73-4131-4018-8177-1014199A6CD5}">
      <dgm:prSet custT="1"/>
      <dgm:spPr>
        <a:solidFill>
          <a:schemeClr val="accent1"/>
        </a:solidFill>
      </dgm:spPr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/>
            <a:t>ФУНКЦИОНАЛЬНОСТЬ</a:t>
          </a:r>
        </a:p>
      </dgm:t>
    </dgm:pt>
    <dgm:pt modelId="{85717C25-2AD6-48A2-AE03-A7887D0513F6}" type="parTrans" cxnId="{BC6BC9CA-E09E-4D8A-BDE0-977D47CF604B}">
      <dgm:prSet/>
      <dgm:spPr/>
      <dgm:t>
        <a:bodyPr/>
        <a:lstStyle/>
        <a:p>
          <a:endParaRPr lang="ru-RU"/>
        </a:p>
      </dgm:t>
    </dgm:pt>
    <dgm:pt modelId="{ED0375DF-BE27-4631-B9DB-33C956416B11}" type="sibTrans" cxnId="{BC6BC9CA-E09E-4D8A-BDE0-977D47CF604B}">
      <dgm:prSet/>
      <dgm:spPr/>
      <dgm:t>
        <a:bodyPr/>
        <a:lstStyle/>
        <a:p>
          <a:endParaRPr lang="ru-RU"/>
        </a:p>
      </dgm:t>
    </dgm:pt>
    <dgm:pt modelId="{D38804CA-4294-41E1-B5F4-535463E5082F}">
      <dgm:prSet custT="1"/>
      <dgm:spPr>
        <a:solidFill>
          <a:schemeClr val="accent4"/>
        </a:solidFill>
      </dgm:spPr>
      <dgm:t>
        <a:bodyPr/>
        <a:lstStyle/>
        <a:p>
          <a:r>
            <a:rPr lang="ru-RU" sz="1600" b="1" dirty="0"/>
            <a:t>ПРИМЕНЕНИЕ</a:t>
          </a:r>
        </a:p>
      </dgm:t>
    </dgm:pt>
    <dgm:pt modelId="{03658C49-F512-43E5-A351-BD23CA762A91}" type="parTrans" cxnId="{3C284589-525B-4725-8E11-388D3427006E}">
      <dgm:prSet/>
      <dgm:spPr/>
      <dgm:t>
        <a:bodyPr/>
        <a:lstStyle/>
        <a:p>
          <a:endParaRPr lang="ru-RU"/>
        </a:p>
      </dgm:t>
    </dgm:pt>
    <dgm:pt modelId="{A9F7D536-EB57-4A82-B3F1-23A975C75086}" type="sibTrans" cxnId="{3C284589-525B-4725-8E11-388D3427006E}">
      <dgm:prSet/>
      <dgm:spPr/>
      <dgm:t>
        <a:bodyPr/>
        <a:lstStyle/>
        <a:p>
          <a:endParaRPr lang="ru-RU"/>
        </a:p>
      </dgm:t>
    </dgm:pt>
    <dgm:pt modelId="{F9F1FCB6-4F64-4495-93F3-11E45AC086B0}">
      <dgm:prSet custT="1"/>
      <dgm:spPr>
        <a:solidFill>
          <a:schemeClr val="accent2"/>
        </a:solidFill>
      </dgm:spPr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1" dirty="0">
            <a:solidFill>
              <a:schemeClr val="bg1"/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>
              <a:solidFill>
                <a:schemeClr val="bg1"/>
              </a:solidFill>
            </a:rPr>
            <a:t>ЗНАНИЕ И ПОНИМАНИЕ</a:t>
          </a:r>
        </a:p>
        <a:p>
          <a:pPr algn="l">
            <a:spcAft>
              <a:spcPts val="0"/>
            </a:spcAft>
          </a:pPr>
          <a:endParaRPr lang="ru-RU" sz="1600" b="1" dirty="0"/>
        </a:p>
      </dgm:t>
    </dgm:pt>
    <dgm:pt modelId="{D63F8C3D-940B-4174-9635-612B8FA5D1CA}" type="parTrans" cxnId="{95BDBF48-F031-4496-82D0-9D7719C38E14}">
      <dgm:prSet/>
      <dgm:spPr/>
      <dgm:t>
        <a:bodyPr/>
        <a:lstStyle/>
        <a:p>
          <a:endParaRPr lang="ru-RU"/>
        </a:p>
      </dgm:t>
    </dgm:pt>
    <dgm:pt modelId="{D2B57AFF-53E4-4575-B892-CEC947931AD6}" type="sibTrans" cxnId="{95BDBF48-F031-4496-82D0-9D7719C38E14}">
      <dgm:prSet/>
      <dgm:spPr/>
      <dgm:t>
        <a:bodyPr/>
        <a:lstStyle/>
        <a:p>
          <a:endParaRPr lang="ru-RU"/>
        </a:p>
      </dgm:t>
    </dgm:pt>
    <dgm:pt modelId="{0F7313B4-5BB5-4067-9A27-8A1D9A05E6D3}" type="pres">
      <dgm:prSet presAssocID="{A9B0F3D0-86A6-4AFE-973E-011C22855F76}" presName="compositeShape" presStyleCnt="0">
        <dgm:presLayoutVars>
          <dgm:chMax val="7"/>
          <dgm:dir/>
          <dgm:resizeHandles val="exact"/>
        </dgm:presLayoutVars>
      </dgm:prSet>
      <dgm:spPr/>
    </dgm:pt>
    <dgm:pt modelId="{48185615-D516-404E-936A-16CDDBA54D7B}" type="pres">
      <dgm:prSet presAssocID="{A9B0F3D0-86A6-4AFE-973E-011C22855F76}" presName="wedge1" presStyleLbl="node1" presStyleIdx="0" presStyleCnt="3" custScaleX="163477" custScaleY="100256" custLinFactNeighborX="-1445" custLinFactNeighborY="3985"/>
      <dgm:spPr/>
      <dgm:t>
        <a:bodyPr/>
        <a:lstStyle/>
        <a:p>
          <a:endParaRPr lang="ru-RU"/>
        </a:p>
      </dgm:t>
    </dgm:pt>
    <dgm:pt modelId="{F170B4AD-3391-4B00-BE12-84C7DE9539D4}" type="pres">
      <dgm:prSet presAssocID="{A9B0F3D0-86A6-4AFE-973E-011C22855F76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149E6E-91B0-4ECB-8655-4D7EC3D162BC}" type="pres">
      <dgm:prSet presAssocID="{A9B0F3D0-86A6-4AFE-973E-011C22855F76}" presName="wedge2" presStyleLbl="node1" presStyleIdx="1" presStyleCnt="3" custScaleX="145720" custScaleY="115141" custLinFactNeighborX="2105" custLinFactNeighborY="2957"/>
      <dgm:spPr/>
      <dgm:t>
        <a:bodyPr/>
        <a:lstStyle/>
        <a:p>
          <a:endParaRPr lang="ru-RU"/>
        </a:p>
      </dgm:t>
    </dgm:pt>
    <dgm:pt modelId="{BA323E55-C451-495A-973F-F1782760D8D3}" type="pres">
      <dgm:prSet presAssocID="{A9B0F3D0-86A6-4AFE-973E-011C22855F76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2679EB-B429-43A2-95C8-ED2A3650DFEA}" type="pres">
      <dgm:prSet presAssocID="{A9B0F3D0-86A6-4AFE-973E-011C22855F76}" presName="wedge3" presStyleLbl="node1" presStyleIdx="2" presStyleCnt="3" custScaleX="162341" custScaleY="102578" custLinFactNeighborX="1163" custLinFactNeighborY="1697"/>
      <dgm:spPr/>
      <dgm:t>
        <a:bodyPr/>
        <a:lstStyle/>
        <a:p>
          <a:endParaRPr lang="ru-RU"/>
        </a:p>
      </dgm:t>
    </dgm:pt>
    <dgm:pt modelId="{CBD80C15-3606-42BA-B78A-E5B34E1CCA62}" type="pres">
      <dgm:prSet presAssocID="{A9B0F3D0-86A6-4AFE-973E-011C22855F76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618592-A15D-443C-85F8-C8945744B715}" type="presOf" srcId="{A9B0F3D0-86A6-4AFE-973E-011C22855F76}" destId="{0F7313B4-5BB5-4067-9A27-8A1D9A05E6D3}" srcOrd="0" destOrd="0" presId="urn:microsoft.com/office/officeart/2005/8/layout/chart3"/>
    <dgm:cxn modelId="{590F57C5-E231-420B-A790-3DF88994EF8E}" type="presOf" srcId="{89B99F73-4131-4018-8177-1014199A6CD5}" destId="{742679EB-B429-43A2-95C8-ED2A3650DFEA}" srcOrd="0" destOrd="0" presId="urn:microsoft.com/office/officeart/2005/8/layout/chart3"/>
    <dgm:cxn modelId="{D49D9EC6-22BC-436A-A4C6-BC87F8F33A7F}" type="presOf" srcId="{F9F1FCB6-4F64-4495-93F3-11E45AC086B0}" destId="{F8149E6E-91B0-4ECB-8655-4D7EC3D162BC}" srcOrd="0" destOrd="0" presId="urn:microsoft.com/office/officeart/2005/8/layout/chart3"/>
    <dgm:cxn modelId="{BC6BC9CA-E09E-4D8A-BDE0-977D47CF604B}" srcId="{A9B0F3D0-86A6-4AFE-973E-011C22855F76}" destId="{89B99F73-4131-4018-8177-1014199A6CD5}" srcOrd="2" destOrd="0" parTransId="{85717C25-2AD6-48A2-AE03-A7887D0513F6}" sibTransId="{ED0375DF-BE27-4631-B9DB-33C956416B11}"/>
    <dgm:cxn modelId="{2214340E-EDAA-481F-9B97-6C8694161DBC}" type="presOf" srcId="{F9F1FCB6-4F64-4495-93F3-11E45AC086B0}" destId="{BA323E55-C451-495A-973F-F1782760D8D3}" srcOrd="1" destOrd="0" presId="urn:microsoft.com/office/officeart/2005/8/layout/chart3"/>
    <dgm:cxn modelId="{95BDBF48-F031-4496-82D0-9D7719C38E14}" srcId="{A9B0F3D0-86A6-4AFE-973E-011C22855F76}" destId="{F9F1FCB6-4F64-4495-93F3-11E45AC086B0}" srcOrd="1" destOrd="0" parTransId="{D63F8C3D-940B-4174-9635-612B8FA5D1CA}" sibTransId="{D2B57AFF-53E4-4575-B892-CEC947931AD6}"/>
    <dgm:cxn modelId="{EDA5FE81-E04A-4BC5-93C5-9F83D9F61939}" type="presOf" srcId="{D38804CA-4294-41E1-B5F4-535463E5082F}" destId="{48185615-D516-404E-936A-16CDDBA54D7B}" srcOrd="0" destOrd="0" presId="urn:microsoft.com/office/officeart/2005/8/layout/chart3"/>
    <dgm:cxn modelId="{98D21629-DA3D-48C1-86C7-1A8A4DA79BDB}" type="presOf" srcId="{D38804CA-4294-41E1-B5F4-535463E5082F}" destId="{F170B4AD-3391-4B00-BE12-84C7DE9539D4}" srcOrd="1" destOrd="0" presId="urn:microsoft.com/office/officeart/2005/8/layout/chart3"/>
    <dgm:cxn modelId="{3C284589-525B-4725-8E11-388D3427006E}" srcId="{A9B0F3D0-86A6-4AFE-973E-011C22855F76}" destId="{D38804CA-4294-41E1-B5F4-535463E5082F}" srcOrd="0" destOrd="0" parTransId="{03658C49-F512-43E5-A351-BD23CA762A91}" sibTransId="{A9F7D536-EB57-4A82-B3F1-23A975C75086}"/>
    <dgm:cxn modelId="{0F8F0268-88FC-40A8-B29C-3D93918E1154}" type="presOf" srcId="{89B99F73-4131-4018-8177-1014199A6CD5}" destId="{CBD80C15-3606-42BA-B78A-E5B34E1CCA62}" srcOrd="1" destOrd="0" presId="urn:microsoft.com/office/officeart/2005/8/layout/chart3"/>
    <dgm:cxn modelId="{B2C1E821-EF5F-448F-B24A-6F74EA419A84}" type="presParOf" srcId="{0F7313B4-5BB5-4067-9A27-8A1D9A05E6D3}" destId="{48185615-D516-404E-936A-16CDDBA54D7B}" srcOrd="0" destOrd="0" presId="urn:microsoft.com/office/officeart/2005/8/layout/chart3"/>
    <dgm:cxn modelId="{08C54BF4-EF06-4602-80B6-4191BAB9155B}" type="presParOf" srcId="{0F7313B4-5BB5-4067-9A27-8A1D9A05E6D3}" destId="{F170B4AD-3391-4B00-BE12-84C7DE9539D4}" srcOrd="1" destOrd="0" presId="urn:microsoft.com/office/officeart/2005/8/layout/chart3"/>
    <dgm:cxn modelId="{5BF426F5-B16F-4C93-869F-00CFE48787C1}" type="presParOf" srcId="{0F7313B4-5BB5-4067-9A27-8A1D9A05E6D3}" destId="{F8149E6E-91B0-4ECB-8655-4D7EC3D162BC}" srcOrd="2" destOrd="0" presId="urn:microsoft.com/office/officeart/2005/8/layout/chart3"/>
    <dgm:cxn modelId="{DF87D9E2-97DD-4CEA-BDBE-F6FE31CF1075}" type="presParOf" srcId="{0F7313B4-5BB5-4067-9A27-8A1D9A05E6D3}" destId="{BA323E55-C451-495A-973F-F1782760D8D3}" srcOrd="3" destOrd="0" presId="urn:microsoft.com/office/officeart/2005/8/layout/chart3"/>
    <dgm:cxn modelId="{EBC09426-DF2A-444F-9D34-348A74076BAF}" type="presParOf" srcId="{0F7313B4-5BB5-4067-9A27-8A1D9A05E6D3}" destId="{742679EB-B429-43A2-95C8-ED2A3650DFEA}" srcOrd="4" destOrd="0" presId="urn:microsoft.com/office/officeart/2005/8/layout/chart3"/>
    <dgm:cxn modelId="{D38BDAAF-4157-40BB-A670-A9F3CC79B57B}" type="presParOf" srcId="{0F7313B4-5BB5-4067-9A27-8A1D9A05E6D3}" destId="{CBD80C15-3606-42BA-B78A-E5B34E1CCA62}" srcOrd="5" destOrd="0" presId="urn:microsoft.com/office/officeart/2005/8/layout/char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010FF9D-EA65-4C76-9FC2-CEFE134E742F}" type="doc">
      <dgm:prSet loTypeId="urn:microsoft.com/office/officeart/2005/8/layout/process4" loCatId="list" qsTypeId="urn:microsoft.com/office/officeart/2005/8/quickstyle/simple5" qsCatId="simple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9B21F10F-9B12-4646-A9F2-3C560848EF72}">
      <dgm:prSet phldrT="[Текст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accent2"/>
        </a:solidFill>
      </dgm:spPr>
      <dgm:t>
        <a:bodyPr/>
        <a:lstStyle/>
        <a:p>
          <a:r>
            <a:rPr lang="ru-RU" sz="2100" kern="1200" dirty="0"/>
            <a:t>ПОД ОЦЕНКОЙ ПОНИМАЕТСЯ ПРОЦЕСС СООТНОШЕНИЯ РЕАЛЬНЫХ РЕЗУЛЬТАТОВ ОБРАЗОВАНИЯ ОБУЧАЮЩИХСЯ С ПЛАНИРУЕМЫМИ РЕЗУЛЬТАТАМИ</a:t>
          </a:r>
          <a:endParaRPr lang="ru-RU" sz="2100" kern="1200" dirty="0">
            <a:solidFill>
              <a:prstClr val="white"/>
            </a:solidFill>
            <a:latin typeface="Century Gothic" panose="020B0502020202020204"/>
            <a:ea typeface="+mn-ea"/>
            <a:cs typeface="+mn-cs"/>
          </a:endParaRPr>
        </a:p>
      </dgm:t>
    </dgm:pt>
    <dgm:pt modelId="{1043B697-A529-4B8D-B462-DE38EFC93BA3}" type="parTrans" cxnId="{DD38CCC7-1F46-474E-BD18-583358A762C6}">
      <dgm:prSet/>
      <dgm:spPr/>
      <dgm:t>
        <a:bodyPr/>
        <a:lstStyle/>
        <a:p>
          <a:endParaRPr lang="ru-RU"/>
        </a:p>
      </dgm:t>
    </dgm:pt>
    <dgm:pt modelId="{3438771E-DAA3-4C94-8678-2F3107FF6496}" type="sibTrans" cxnId="{DD38CCC7-1F46-474E-BD18-583358A762C6}">
      <dgm:prSet/>
      <dgm:spPr/>
      <dgm:t>
        <a:bodyPr/>
        <a:lstStyle/>
        <a:p>
          <a:endParaRPr lang="ru-RU"/>
        </a:p>
      </dgm:t>
    </dgm:pt>
    <dgm:pt modelId="{2DB2BEFC-C690-4A95-B943-C2B4CD046A3A}">
      <dgm:prSet phldrT="[Текст]"/>
      <dgm:spPr/>
      <dgm:t>
        <a:bodyPr/>
        <a:lstStyle/>
        <a:p>
          <a:r>
            <a:rPr lang="ru-RU" dirty="0"/>
            <a:t>ОСНОВНЫЕ ФУНКЦИИ ОЦЕНКИ</a:t>
          </a:r>
        </a:p>
      </dgm:t>
    </dgm:pt>
    <dgm:pt modelId="{827C5CD1-83E2-4F4B-B9F9-696F1B05A3CF}" type="parTrans" cxnId="{27C5C7EA-3721-44E2-949E-DB7AFBABCE8D}">
      <dgm:prSet/>
      <dgm:spPr/>
      <dgm:t>
        <a:bodyPr/>
        <a:lstStyle/>
        <a:p>
          <a:endParaRPr lang="ru-RU"/>
        </a:p>
      </dgm:t>
    </dgm:pt>
    <dgm:pt modelId="{85B228CB-BFE7-41AC-8A7F-CB9B4888432D}" type="sibTrans" cxnId="{27C5C7EA-3721-44E2-949E-DB7AFBABCE8D}">
      <dgm:prSet/>
      <dgm:spPr/>
      <dgm:t>
        <a:bodyPr/>
        <a:lstStyle/>
        <a:p>
          <a:endParaRPr lang="ru-RU"/>
        </a:p>
      </dgm:t>
    </dgm:pt>
    <dgm:pt modelId="{EBF869D0-ACD3-4A16-879C-470E11AC32D0}">
      <dgm:prSet phldrT="[Текст]" custT="1"/>
      <dgm:spPr/>
      <dgm:t>
        <a:bodyPr/>
        <a:lstStyle/>
        <a:p>
          <a:r>
            <a:rPr lang="ru-RU" sz="1600" dirty="0"/>
            <a:t>регулирующая </a:t>
          </a:r>
        </a:p>
        <a:p>
          <a:r>
            <a:rPr lang="ru-RU" sz="1000" dirty="0"/>
            <a:t>(</a:t>
          </a:r>
          <a:r>
            <a:rPr lang="ru-RU" sz="1600" dirty="0"/>
            <a:t>управление образ. процессом</a:t>
          </a:r>
          <a:r>
            <a:rPr lang="ru-RU" sz="1000" dirty="0"/>
            <a:t>)</a:t>
          </a:r>
        </a:p>
      </dgm:t>
    </dgm:pt>
    <dgm:pt modelId="{B75F5380-8474-4681-BD57-CB16FDCBB100}" type="parTrans" cxnId="{8E8542E9-2A84-4BF0-BA9E-6EFA5BE1FD5B}">
      <dgm:prSet/>
      <dgm:spPr/>
      <dgm:t>
        <a:bodyPr/>
        <a:lstStyle/>
        <a:p>
          <a:endParaRPr lang="ru-RU"/>
        </a:p>
      </dgm:t>
    </dgm:pt>
    <dgm:pt modelId="{400A7F6F-F512-4E5E-AB50-201B3F87012C}" type="sibTrans" cxnId="{8E8542E9-2A84-4BF0-BA9E-6EFA5BE1FD5B}">
      <dgm:prSet/>
      <dgm:spPr/>
      <dgm:t>
        <a:bodyPr/>
        <a:lstStyle/>
        <a:p>
          <a:endParaRPr lang="ru-RU"/>
        </a:p>
      </dgm:t>
    </dgm:pt>
    <dgm:pt modelId="{CBA1C921-5162-4C8F-A290-3986BD827652}">
      <dgm:prSet phldrT="[Текст]" custT="1"/>
      <dgm:spPr/>
      <dgm:t>
        <a:bodyPr/>
        <a:lstStyle/>
        <a:p>
          <a:r>
            <a:rPr lang="ru-RU" sz="1600" dirty="0"/>
            <a:t>контролирующая</a:t>
          </a:r>
        </a:p>
      </dgm:t>
    </dgm:pt>
    <dgm:pt modelId="{7021680F-638C-496A-A747-8DBE718F67BA}" type="parTrans" cxnId="{10D8C777-6D0B-4726-8084-BF75329DF69D}">
      <dgm:prSet/>
      <dgm:spPr/>
      <dgm:t>
        <a:bodyPr/>
        <a:lstStyle/>
        <a:p>
          <a:endParaRPr lang="ru-RU"/>
        </a:p>
      </dgm:t>
    </dgm:pt>
    <dgm:pt modelId="{DF0B00CE-2B42-4F18-A98F-DCAAF987AEAA}" type="sibTrans" cxnId="{10D8C777-6D0B-4726-8084-BF75329DF69D}">
      <dgm:prSet/>
      <dgm:spPr/>
      <dgm:t>
        <a:bodyPr/>
        <a:lstStyle/>
        <a:p>
          <a:endParaRPr lang="ru-RU"/>
        </a:p>
      </dgm:t>
    </dgm:pt>
    <dgm:pt modelId="{255726E6-D925-44AE-9677-8D56CD32BFE2}">
      <dgm:prSet phldrT="[Текст]" custT="1"/>
      <dgm:spPr/>
      <dgm:t>
        <a:bodyPr/>
        <a:lstStyle/>
        <a:p>
          <a:r>
            <a:rPr lang="ru-RU" sz="1600" dirty="0"/>
            <a:t>информационная</a:t>
          </a:r>
        </a:p>
      </dgm:t>
    </dgm:pt>
    <dgm:pt modelId="{309940BD-36DB-4E18-8C4B-2774D014D82F}" type="parTrans" cxnId="{B38AF705-B737-4A33-95E1-32D4808F6D0C}">
      <dgm:prSet/>
      <dgm:spPr/>
      <dgm:t>
        <a:bodyPr/>
        <a:lstStyle/>
        <a:p>
          <a:endParaRPr lang="ru-RU"/>
        </a:p>
      </dgm:t>
    </dgm:pt>
    <dgm:pt modelId="{D9A8353F-E220-4066-ADF8-5FF1E9ADD8D6}" type="sibTrans" cxnId="{B38AF705-B737-4A33-95E1-32D4808F6D0C}">
      <dgm:prSet/>
      <dgm:spPr/>
      <dgm:t>
        <a:bodyPr/>
        <a:lstStyle/>
        <a:p>
          <a:endParaRPr lang="ru-RU"/>
        </a:p>
      </dgm:t>
    </dgm:pt>
    <dgm:pt modelId="{F2358705-F176-4D55-A8F1-AE094A22BC21}" type="pres">
      <dgm:prSet presAssocID="{D010FF9D-EA65-4C76-9FC2-CEFE134E742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4796FE-7596-444A-ADE6-06B579B9C747}" type="pres">
      <dgm:prSet presAssocID="{2DB2BEFC-C690-4A95-B943-C2B4CD046A3A}" presName="boxAndChildren" presStyleCnt="0"/>
      <dgm:spPr/>
    </dgm:pt>
    <dgm:pt modelId="{C8B0E1DE-7F5E-4AC7-BD96-8237EB419B6E}" type="pres">
      <dgm:prSet presAssocID="{2DB2BEFC-C690-4A95-B943-C2B4CD046A3A}" presName="parentTextBox" presStyleLbl="node1" presStyleIdx="0" presStyleCnt="2"/>
      <dgm:spPr/>
      <dgm:t>
        <a:bodyPr/>
        <a:lstStyle/>
        <a:p>
          <a:endParaRPr lang="ru-RU"/>
        </a:p>
      </dgm:t>
    </dgm:pt>
    <dgm:pt modelId="{01A92EA5-9DC7-4EB3-856A-44DC2513A2DF}" type="pres">
      <dgm:prSet presAssocID="{2DB2BEFC-C690-4A95-B943-C2B4CD046A3A}" presName="entireBox" presStyleLbl="node1" presStyleIdx="0" presStyleCnt="2"/>
      <dgm:spPr/>
      <dgm:t>
        <a:bodyPr/>
        <a:lstStyle/>
        <a:p>
          <a:endParaRPr lang="ru-RU"/>
        </a:p>
      </dgm:t>
    </dgm:pt>
    <dgm:pt modelId="{16F6B29B-29DA-4B45-9CE1-8644D4105215}" type="pres">
      <dgm:prSet presAssocID="{2DB2BEFC-C690-4A95-B943-C2B4CD046A3A}" presName="descendantBox" presStyleCnt="0"/>
      <dgm:spPr/>
    </dgm:pt>
    <dgm:pt modelId="{8D3BF731-4EF1-48A8-98B5-DD139D046DA8}" type="pres">
      <dgm:prSet presAssocID="{255726E6-D925-44AE-9677-8D56CD32BFE2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FC8D7E-1162-4D7D-BD49-0741C2F78504}" type="pres">
      <dgm:prSet presAssocID="{CBA1C921-5162-4C8F-A290-3986BD827652}" presName="childTextBox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BAD9BE-8F23-4142-BDB5-C04E37707CEF}" type="pres">
      <dgm:prSet presAssocID="{EBF869D0-ACD3-4A16-879C-470E11AC32D0}" presName="childTextBox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9F409A-0CC3-4B1E-83A4-ED6315BD8ECA}" type="pres">
      <dgm:prSet presAssocID="{3438771E-DAA3-4C94-8678-2F3107FF6496}" presName="sp" presStyleCnt="0"/>
      <dgm:spPr/>
    </dgm:pt>
    <dgm:pt modelId="{4E09990C-E920-485E-A4AC-BA0BA9BB54FF}" type="pres">
      <dgm:prSet presAssocID="{9B21F10F-9B12-4646-A9F2-3C560848EF72}" presName="arrowAndChildren" presStyleCnt="0"/>
      <dgm:spPr/>
    </dgm:pt>
    <dgm:pt modelId="{975F5A24-19AA-4ABF-8A6D-F9ED49E96E6E}" type="pres">
      <dgm:prSet presAssocID="{9B21F10F-9B12-4646-A9F2-3C560848EF72}" presName="parentTextArrow" presStyleLbl="node1" presStyleIdx="1" presStyleCnt="2" custScaleY="82121"/>
      <dgm:spPr/>
      <dgm:t>
        <a:bodyPr/>
        <a:lstStyle/>
        <a:p>
          <a:endParaRPr lang="ru-RU"/>
        </a:p>
      </dgm:t>
    </dgm:pt>
  </dgm:ptLst>
  <dgm:cxnLst>
    <dgm:cxn modelId="{2BBB788C-F874-4DFD-814C-2DCB036B474B}" type="presOf" srcId="{CBA1C921-5162-4C8F-A290-3986BD827652}" destId="{68FC8D7E-1162-4D7D-BD49-0741C2F78504}" srcOrd="0" destOrd="0" presId="urn:microsoft.com/office/officeart/2005/8/layout/process4"/>
    <dgm:cxn modelId="{B38AF705-B737-4A33-95E1-32D4808F6D0C}" srcId="{2DB2BEFC-C690-4A95-B943-C2B4CD046A3A}" destId="{255726E6-D925-44AE-9677-8D56CD32BFE2}" srcOrd="0" destOrd="0" parTransId="{309940BD-36DB-4E18-8C4B-2774D014D82F}" sibTransId="{D9A8353F-E220-4066-ADF8-5FF1E9ADD8D6}"/>
    <dgm:cxn modelId="{6E6B25F0-3947-4F01-8FC0-C70CF2D8AA66}" type="presOf" srcId="{EBF869D0-ACD3-4A16-879C-470E11AC32D0}" destId="{DCBAD9BE-8F23-4142-BDB5-C04E37707CEF}" srcOrd="0" destOrd="0" presId="urn:microsoft.com/office/officeart/2005/8/layout/process4"/>
    <dgm:cxn modelId="{10D8C777-6D0B-4726-8084-BF75329DF69D}" srcId="{2DB2BEFC-C690-4A95-B943-C2B4CD046A3A}" destId="{CBA1C921-5162-4C8F-A290-3986BD827652}" srcOrd="1" destOrd="0" parTransId="{7021680F-638C-496A-A747-8DBE718F67BA}" sibTransId="{DF0B00CE-2B42-4F18-A98F-DCAAF987AEAA}"/>
    <dgm:cxn modelId="{8E8542E9-2A84-4BF0-BA9E-6EFA5BE1FD5B}" srcId="{2DB2BEFC-C690-4A95-B943-C2B4CD046A3A}" destId="{EBF869D0-ACD3-4A16-879C-470E11AC32D0}" srcOrd="2" destOrd="0" parTransId="{B75F5380-8474-4681-BD57-CB16FDCBB100}" sibTransId="{400A7F6F-F512-4E5E-AB50-201B3F87012C}"/>
    <dgm:cxn modelId="{389B20F7-0791-4D4A-82F4-D17DABCAADAE}" type="presOf" srcId="{2DB2BEFC-C690-4A95-B943-C2B4CD046A3A}" destId="{01A92EA5-9DC7-4EB3-856A-44DC2513A2DF}" srcOrd="1" destOrd="0" presId="urn:microsoft.com/office/officeart/2005/8/layout/process4"/>
    <dgm:cxn modelId="{2DB22953-FC41-4B58-B64E-FD5DF4218794}" type="presOf" srcId="{9B21F10F-9B12-4646-A9F2-3C560848EF72}" destId="{975F5A24-19AA-4ABF-8A6D-F9ED49E96E6E}" srcOrd="0" destOrd="0" presId="urn:microsoft.com/office/officeart/2005/8/layout/process4"/>
    <dgm:cxn modelId="{6361232A-CBFB-468F-B6BE-1CDF9C6C2071}" type="presOf" srcId="{D010FF9D-EA65-4C76-9FC2-CEFE134E742F}" destId="{F2358705-F176-4D55-A8F1-AE094A22BC21}" srcOrd="0" destOrd="0" presId="urn:microsoft.com/office/officeart/2005/8/layout/process4"/>
    <dgm:cxn modelId="{DD38CCC7-1F46-474E-BD18-583358A762C6}" srcId="{D010FF9D-EA65-4C76-9FC2-CEFE134E742F}" destId="{9B21F10F-9B12-4646-A9F2-3C560848EF72}" srcOrd="0" destOrd="0" parTransId="{1043B697-A529-4B8D-B462-DE38EFC93BA3}" sibTransId="{3438771E-DAA3-4C94-8678-2F3107FF6496}"/>
    <dgm:cxn modelId="{27C5C7EA-3721-44E2-949E-DB7AFBABCE8D}" srcId="{D010FF9D-EA65-4C76-9FC2-CEFE134E742F}" destId="{2DB2BEFC-C690-4A95-B943-C2B4CD046A3A}" srcOrd="1" destOrd="0" parTransId="{827C5CD1-83E2-4F4B-B9F9-696F1B05A3CF}" sibTransId="{85B228CB-BFE7-41AC-8A7F-CB9B4888432D}"/>
    <dgm:cxn modelId="{F7376237-DF07-47E9-8B9D-21238BF83172}" type="presOf" srcId="{255726E6-D925-44AE-9677-8D56CD32BFE2}" destId="{8D3BF731-4EF1-48A8-98B5-DD139D046DA8}" srcOrd="0" destOrd="0" presId="urn:microsoft.com/office/officeart/2005/8/layout/process4"/>
    <dgm:cxn modelId="{5528E730-4D9D-49CF-A753-373206494CA4}" type="presOf" srcId="{2DB2BEFC-C690-4A95-B943-C2B4CD046A3A}" destId="{C8B0E1DE-7F5E-4AC7-BD96-8237EB419B6E}" srcOrd="0" destOrd="0" presId="urn:microsoft.com/office/officeart/2005/8/layout/process4"/>
    <dgm:cxn modelId="{1A076550-3663-4545-8135-9ABD84BAD1D6}" type="presParOf" srcId="{F2358705-F176-4D55-A8F1-AE094A22BC21}" destId="{444796FE-7596-444A-ADE6-06B579B9C747}" srcOrd="0" destOrd="0" presId="urn:microsoft.com/office/officeart/2005/8/layout/process4"/>
    <dgm:cxn modelId="{03A66D61-DA31-40F9-AEA6-E473DC203D56}" type="presParOf" srcId="{444796FE-7596-444A-ADE6-06B579B9C747}" destId="{C8B0E1DE-7F5E-4AC7-BD96-8237EB419B6E}" srcOrd="0" destOrd="0" presId="urn:microsoft.com/office/officeart/2005/8/layout/process4"/>
    <dgm:cxn modelId="{70840AAC-BE54-42D3-9D26-F51331963444}" type="presParOf" srcId="{444796FE-7596-444A-ADE6-06B579B9C747}" destId="{01A92EA5-9DC7-4EB3-856A-44DC2513A2DF}" srcOrd="1" destOrd="0" presId="urn:microsoft.com/office/officeart/2005/8/layout/process4"/>
    <dgm:cxn modelId="{577B6113-5EC8-4468-896D-29013C6925B1}" type="presParOf" srcId="{444796FE-7596-444A-ADE6-06B579B9C747}" destId="{16F6B29B-29DA-4B45-9CE1-8644D4105215}" srcOrd="2" destOrd="0" presId="urn:microsoft.com/office/officeart/2005/8/layout/process4"/>
    <dgm:cxn modelId="{9CB7C75A-4279-48AF-87E6-D52F4C884AC7}" type="presParOf" srcId="{16F6B29B-29DA-4B45-9CE1-8644D4105215}" destId="{8D3BF731-4EF1-48A8-98B5-DD139D046DA8}" srcOrd="0" destOrd="0" presId="urn:microsoft.com/office/officeart/2005/8/layout/process4"/>
    <dgm:cxn modelId="{66F5AE21-8FE0-4050-9B5A-398398960B8A}" type="presParOf" srcId="{16F6B29B-29DA-4B45-9CE1-8644D4105215}" destId="{68FC8D7E-1162-4D7D-BD49-0741C2F78504}" srcOrd="1" destOrd="0" presId="urn:microsoft.com/office/officeart/2005/8/layout/process4"/>
    <dgm:cxn modelId="{2CA92B38-4135-4CDA-838A-86847A5A0922}" type="presParOf" srcId="{16F6B29B-29DA-4B45-9CE1-8644D4105215}" destId="{DCBAD9BE-8F23-4142-BDB5-C04E37707CEF}" srcOrd="2" destOrd="0" presId="urn:microsoft.com/office/officeart/2005/8/layout/process4"/>
    <dgm:cxn modelId="{07D86A05-1F81-4060-90FA-27557F819841}" type="presParOf" srcId="{F2358705-F176-4D55-A8F1-AE094A22BC21}" destId="{E59F409A-0CC3-4B1E-83A4-ED6315BD8ECA}" srcOrd="1" destOrd="0" presId="urn:microsoft.com/office/officeart/2005/8/layout/process4"/>
    <dgm:cxn modelId="{2096DD93-08DD-4E87-8615-88745B2ABBC8}" type="presParOf" srcId="{F2358705-F176-4D55-A8F1-AE094A22BC21}" destId="{4E09990C-E920-485E-A4AC-BA0BA9BB54FF}" srcOrd="2" destOrd="0" presId="urn:microsoft.com/office/officeart/2005/8/layout/process4"/>
    <dgm:cxn modelId="{F694C34B-D383-4E2D-9407-C46C16B02CC5}" type="presParOf" srcId="{4E09990C-E920-485E-A4AC-BA0BA9BB54FF}" destId="{975F5A24-19AA-4ABF-8A6D-F9ED49E96E6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0CB3898-CC40-4307-898C-CB2A0436A95F}" type="doc">
      <dgm:prSet loTypeId="urn:microsoft.com/office/officeart/2005/8/layout/hierarchy2" loCatId="hierarchy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FC26171D-DAB9-42DD-960A-E6CC8F26B8C1}">
      <dgm:prSet phldrT="[Текст]"/>
      <dgm:spPr/>
      <dgm:t>
        <a:bodyPr/>
        <a:lstStyle/>
        <a:p>
          <a:r>
            <a:rPr lang="ru-RU" dirty="0"/>
            <a:t>ОЦЕНКА</a:t>
          </a:r>
        </a:p>
      </dgm:t>
    </dgm:pt>
    <dgm:pt modelId="{5B7AE951-F381-45C6-AA4D-5E0C41298035}" type="parTrans" cxnId="{178C9FA4-30A7-4A4B-BCB8-8037E350E88F}">
      <dgm:prSet/>
      <dgm:spPr/>
      <dgm:t>
        <a:bodyPr/>
        <a:lstStyle/>
        <a:p>
          <a:endParaRPr lang="ru-RU"/>
        </a:p>
      </dgm:t>
    </dgm:pt>
    <dgm:pt modelId="{10277B29-BE56-49D6-8B61-9E0B368D6E93}" type="sibTrans" cxnId="{178C9FA4-30A7-4A4B-BCB8-8037E350E88F}">
      <dgm:prSet/>
      <dgm:spPr/>
      <dgm:t>
        <a:bodyPr/>
        <a:lstStyle/>
        <a:p>
          <a:endParaRPr lang="ru-RU"/>
        </a:p>
      </dgm:t>
    </dgm:pt>
    <dgm:pt modelId="{D2D1850B-75E3-4613-895A-69E4D07835DC}">
      <dgm:prSet phldrT="[Текст]"/>
      <dgm:spPr/>
      <dgm:t>
        <a:bodyPr/>
        <a:lstStyle/>
        <a:p>
          <a:r>
            <a:rPr lang="ru-RU" dirty="0"/>
            <a:t>внешняя</a:t>
          </a:r>
        </a:p>
      </dgm:t>
    </dgm:pt>
    <dgm:pt modelId="{A0EBFAA3-1944-40B7-BDFE-6786D7B95AF3}" type="parTrans" cxnId="{230C77B8-4FF1-46A2-BEA0-8055C7C15A03}">
      <dgm:prSet/>
      <dgm:spPr/>
      <dgm:t>
        <a:bodyPr/>
        <a:lstStyle/>
        <a:p>
          <a:endParaRPr lang="ru-RU"/>
        </a:p>
      </dgm:t>
    </dgm:pt>
    <dgm:pt modelId="{3D3B5B74-9E18-46C4-8D99-A2546F89036C}" type="sibTrans" cxnId="{230C77B8-4FF1-46A2-BEA0-8055C7C15A03}">
      <dgm:prSet/>
      <dgm:spPr/>
      <dgm:t>
        <a:bodyPr/>
        <a:lstStyle/>
        <a:p>
          <a:endParaRPr lang="ru-RU"/>
        </a:p>
      </dgm:t>
    </dgm:pt>
    <dgm:pt modelId="{BA65D816-E94C-47E8-973E-499D0ABEF346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err="1"/>
            <a:t>суммативная</a:t>
          </a:r>
          <a:endParaRPr lang="ru-RU" dirty="0"/>
        </a:p>
      </dgm:t>
    </dgm:pt>
    <dgm:pt modelId="{6179CFA1-A09F-415E-8779-5F3C597D6E60}" type="parTrans" cxnId="{1D435D3E-1371-427F-97AC-7F5FF589633D}">
      <dgm:prSet>
        <dgm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dgm:style>
      </dgm:prSet>
      <dgm:spPr>
        <a:ln w="25400"/>
      </dgm:spPr>
      <dgm:t>
        <a:bodyPr/>
        <a:lstStyle/>
        <a:p>
          <a:endParaRPr lang="ru-RU"/>
        </a:p>
      </dgm:t>
    </dgm:pt>
    <dgm:pt modelId="{6AA43CE9-6602-4B42-A746-569FB3068598}" type="sibTrans" cxnId="{1D435D3E-1371-427F-97AC-7F5FF589633D}">
      <dgm:prSet/>
      <dgm:spPr/>
      <dgm:t>
        <a:bodyPr/>
        <a:lstStyle/>
        <a:p>
          <a:endParaRPr lang="ru-RU"/>
        </a:p>
      </dgm:t>
    </dgm:pt>
    <dgm:pt modelId="{BC8F951A-31A6-49C4-B890-F27C46FBB42F}">
      <dgm:prSet phldrT="[Текст]"/>
      <dgm:spPr/>
      <dgm:t>
        <a:bodyPr/>
        <a:lstStyle/>
        <a:p>
          <a:r>
            <a:rPr lang="ru-RU" dirty="0"/>
            <a:t>внутренняя</a:t>
          </a:r>
        </a:p>
      </dgm:t>
    </dgm:pt>
    <dgm:pt modelId="{346D1CF8-E801-47D2-8B65-8BCCDF800F4A}" type="parTrans" cxnId="{6FE518D1-F30C-4BBD-A1E7-669ECF47FBBD}">
      <dgm:prSet/>
      <dgm:spPr/>
      <dgm:t>
        <a:bodyPr/>
        <a:lstStyle/>
        <a:p>
          <a:endParaRPr lang="ru-RU"/>
        </a:p>
      </dgm:t>
    </dgm:pt>
    <dgm:pt modelId="{066BC293-80E1-49BA-A0B1-0FDD2985082B}" type="sibTrans" cxnId="{6FE518D1-F30C-4BBD-A1E7-669ECF47FBBD}">
      <dgm:prSet/>
      <dgm:spPr/>
      <dgm:t>
        <a:bodyPr/>
        <a:lstStyle/>
        <a:p>
          <a:endParaRPr lang="ru-RU"/>
        </a:p>
      </dgm:t>
    </dgm:pt>
    <dgm:pt modelId="{B4A368F0-5B76-4FF1-87C0-5F8E799A29D8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/>
            <a:t>формирующая</a:t>
          </a:r>
        </a:p>
      </dgm:t>
    </dgm:pt>
    <dgm:pt modelId="{728CB82A-F4FB-4B30-98A4-7BF8CA056737}" type="parTrans" cxnId="{2F691ABF-220A-4FCF-9FD9-8288A0BDC76B}">
      <dgm:prSet>
        <dgm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dgm:style>
      </dgm:prSet>
      <dgm:spPr>
        <a:ln w="25400"/>
      </dgm:spPr>
      <dgm:t>
        <a:bodyPr/>
        <a:lstStyle/>
        <a:p>
          <a:endParaRPr lang="ru-RU"/>
        </a:p>
      </dgm:t>
    </dgm:pt>
    <dgm:pt modelId="{73601547-87ED-48D9-9BB1-7983671F0CA4}" type="sibTrans" cxnId="{2F691ABF-220A-4FCF-9FD9-8288A0BDC76B}">
      <dgm:prSet/>
      <dgm:spPr/>
      <dgm:t>
        <a:bodyPr/>
        <a:lstStyle/>
        <a:p>
          <a:endParaRPr lang="ru-RU"/>
        </a:p>
      </dgm:t>
    </dgm:pt>
    <dgm:pt modelId="{446008E3-CC9C-40B3-B313-DC607516C580}" type="pres">
      <dgm:prSet presAssocID="{80CB3898-CC40-4307-898C-CB2A0436A95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351F39-E8E4-4274-8B87-784008B58E9A}" type="pres">
      <dgm:prSet presAssocID="{FC26171D-DAB9-42DD-960A-E6CC8F26B8C1}" presName="root1" presStyleCnt="0"/>
      <dgm:spPr/>
    </dgm:pt>
    <dgm:pt modelId="{AE995181-20A3-4EF2-9B3D-FFDC2BCD7F12}" type="pres">
      <dgm:prSet presAssocID="{FC26171D-DAB9-42DD-960A-E6CC8F26B8C1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56A4664-F537-4D1B-8316-31EE2C96A73B}" type="pres">
      <dgm:prSet presAssocID="{FC26171D-DAB9-42DD-960A-E6CC8F26B8C1}" presName="level2hierChild" presStyleCnt="0"/>
      <dgm:spPr/>
    </dgm:pt>
    <dgm:pt modelId="{AAB5BF59-AA8C-430E-908E-7F80717F47EA}" type="pres">
      <dgm:prSet presAssocID="{A0EBFAA3-1944-40B7-BDFE-6786D7B95AF3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FE0ED6D1-1BA5-427A-BC9E-3E00B3067968}" type="pres">
      <dgm:prSet presAssocID="{A0EBFAA3-1944-40B7-BDFE-6786D7B95AF3}" presName="connTx" presStyleLbl="parChTrans1D2" presStyleIdx="0" presStyleCnt="2"/>
      <dgm:spPr/>
      <dgm:t>
        <a:bodyPr/>
        <a:lstStyle/>
        <a:p>
          <a:endParaRPr lang="ru-RU"/>
        </a:p>
      </dgm:t>
    </dgm:pt>
    <dgm:pt modelId="{4C7C56A9-D3BA-4BDD-9BB3-929B6D6868EB}" type="pres">
      <dgm:prSet presAssocID="{D2D1850B-75E3-4613-895A-69E4D07835DC}" presName="root2" presStyleCnt="0"/>
      <dgm:spPr/>
    </dgm:pt>
    <dgm:pt modelId="{D4AC5FA2-A2FE-478B-9ED0-73A66E1D7C69}" type="pres">
      <dgm:prSet presAssocID="{D2D1850B-75E3-4613-895A-69E4D07835DC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234D494-B355-4533-9ACF-06FC8DE4221C}" type="pres">
      <dgm:prSet presAssocID="{D2D1850B-75E3-4613-895A-69E4D07835DC}" presName="level3hierChild" presStyleCnt="0"/>
      <dgm:spPr/>
    </dgm:pt>
    <dgm:pt modelId="{DE97CEF1-33FD-48DB-A7BE-BEC5A5BB520F}" type="pres">
      <dgm:prSet presAssocID="{6179CFA1-A09F-415E-8779-5F3C597D6E60}" presName="conn2-1" presStyleLbl="parChTrans1D3" presStyleIdx="0" presStyleCnt="2"/>
      <dgm:spPr/>
      <dgm:t>
        <a:bodyPr/>
        <a:lstStyle/>
        <a:p>
          <a:endParaRPr lang="ru-RU"/>
        </a:p>
      </dgm:t>
    </dgm:pt>
    <dgm:pt modelId="{A0B2187C-1806-4123-871E-6D0940283F76}" type="pres">
      <dgm:prSet presAssocID="{6179CFA1-A09F-415E-8779-5F3C597D6E60}" presName="connTx" presStyleLbl="parChTrans1D3" presStyleIdx="0" presStyleCnt="2"/>
      <dgm:spPr/>
      <dgm:t>
        <a:bodyPr/>
        <a:lstStyle/>
        <a:p>
          <a:endParaRPr lang="ru-RU"/>
        </a:p>
      </dgm:t>
    </dgm:pt>
    <dgm:pt modelId="{63332724-173A-4C66-AFCC-895D1F9F7622}" type="pres">
      <dgm:prSet presAssocID="{BA65D816-E94C-47E8-973E-499D0ABEF346}" presName="root2" presStyleCnt="0"/>
      <dgm:spPr/>
    </dgm:pt>
    <dgm:pt modelId="{989B7EA5-330F-48DE-BC73-0F9AFFED9E57}" type="pres">
      <dgm:prSet presAssocID="{BA65D816-E94C-47E8-973E-499D0ABEF346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3DC7F0-87F2-42E0-8F02-27833A1FE27F}" type="pres">
      <dgm:prSet presAssocID="{BA65D816-E94C-47E8-973E-499D0ABEF346}" presName="level3hierChild" presStyleCnt="0"/>
      <dgm:spPr/>
    </dgm:pt>
    <dgm:pt modelId="{3FB3539F-AAC7-4303-9AD0-354374224A69}" type="pres">
      <dgm:prSet presAssocID="{346D1CF8-E801-47D2-8B65-8BCCDF800F4A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180F1A5B-2B0B-4293-86F1-E86DDED4D02C}" type="pres">
      <dgm:prSet presAssocID="{346D1CF8-E801-47D2-8B65-8BCCDF800F4A}" presName="connTx" presStyleLbl="parChTrans1D2" presStyleIdx="1" presStyleCnt="2"/>
      <dgm:spPr/>
      <dgm:t>
        <a:bodyPr/>
        <a:lstStyle/>
        <a:p>
          <a:endParaRPr lang="ru-RU"/>
        </a:p>
      </dgm:t>
    </dgm:pt>
    <dgm:pt modelId="{761A1731-FC90-4D2D-A0E9-808D40002A04}" type="pres">
      <dgm:prSet presAssocID="{BC8F951A-31A6-49C4-B890-F27C46FBB42F}" presName="root2" presStyleCnt="0"/>
      <dgm:spPr/>
    </dgm:pt>
    <dgm:pt modelId="{70A7FE25-1024-41CF-A7F4-162F52459C42}" type="pres">
      <dgm:prSet presAssocID="{BC8F951A-31A6-49C4-B890-F27C46FBB42F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2C17430-C6A5-47B5-A8E8-8CF900AC2052}" type="pres">
      <dgm:prSet presAssocID="{BC8F951A-31A6-49C4-B890-F27C46FBB42F}" presName="level3hierChild" presStyleCnt="0"/>
      <dgm:spPr/>
    </dgm:pt>
    <dgm:pt modelId="{177BDC2F-C464-4303-95AE-DC2E0288BC20}" type="pres">
      <dgm:prSet presAssocID="{728CB82A-F4FB-4B30-98A4-7BF8CA056737}" presName="conn2-1" presStyleLbl="parChTrans1D3" presStyleIdx="1" presStyleCnt="2"/>
      <dgm:spPr/>
      <dgm:t>
        <a:bodyPr/>
        <a:lstStyle/>
        <a:p>
          <a:endParaRPr lang="ru-RU"/>
        </a:p>
      </dgm:t>
    </dgm:pt>
    <dgm:pt modelId="{70D1E885-2C8A-43D3-97E0-DC4E7CC331FE}" type="pres">
      <dgm:prSet presAssocID="{728CB82A-F4FB-4B30-98A4-7BF8CA056737}" presName="connTx" presStyleLbl="parChTrans1D3" presStyleIdx="1" presStyleCnt="2"/>
      <dgm:spPr/>
      <dgm:t>
        <a:bodyPr/>
        <a:lstStyle/>
        <a:p>
          <a:endParaRPr lang="ru-RU"/>
        </a:p>
      </dgm:t>
    </dgm:pt>
    <dgm:pt modelId="{05F3E9C8-430F-4404-BA98-926EABFAA5BE}" type="pres">
      <dgm:prSet presAssocID="{B4A368F0-5B76-4FF1-87C0-5F8E799A29D8}" presName="root2" presStyleCnt="0"/>
      <dgm:spPr/>
    </dgm:pt>
    <dgm:pt modelId="{6FD72B87-4D54-41ED-866F-C15777FE71D3}" type="pres">
      <dgm:prSet presAssocID="{B4A368F0-5B76-4FF1-87C0-5F8E799A29D8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279624F-0406-47B5-8F86-3E15DB6C281B}" type="pres">
      <dgm:prSet presAssocID="{B4A368F0-5B76-4FF1-87C0-5F8E799A29D8}" presName="level3hierChild" presStyleCnt="0"/>
      <dgm:spPr/>
    </dgm:pt>
  </dgm:ptLst>
  <dgm:cxnLst>
    <dgm:cxn modelId="{D1A193F7-F33B-489B-9C8C-346335C36A46}" type="presOf" srcId="{6179CFA1-A09F-415E-8779-5F3C597D6E60}" destId="{A0B2187C-1806-4123-871E-6D0940283F76}" srcOrd="1" destOrd="0" presId="urn:microsoft.com/office/officeart/2005/8/layout/hierarchy2"/>
    <dgm:cxn modelId="{2F691ABF-220A-4FCF-9FD9-8288A0BDC76B}" srcId="{BC8F951A-31A6-49C4-B890-F27C46FBB42F}" destId="{B4A368F0-5B76-4FF1-87C0-5F8E799A29D8}" srcOrd="0" destOrd="0" parTransId="{728CB82A-F4FB-4B30-98A4-7BF8CA056737}" sibTransId="{73601547-87ED-48D9-9BB1-7983671F0CA4}"/>
    <dgm:cxn modelId="{1D435D3E-1371-427F-97AC-7F5FF589633D}" srcId="{D2D1850B-75E3-4613-895A-69E4D07835DC}" destId="{BA65D816-E94C-47E8-973E-499D0ABEF346}" srcOrd="0" destOrd="0" parTransId="{6179CFA1-A09F-415E-8779-5F3C597D6E60}" sibTransId="{6AA43CE9-6602-4B42-A746-569FB3068598}"/>
    <dgm:cxn modelId="{6FE518D1-F30C-4BBD-A1E7-669ECF47FBBD}" srcId="{FC26171D-DAB9-42DD-960A-E6CC8F26B8C1}" destId="{BC8F951A-31A6-49C4-B890-F27C46FBB42F}" srcOrd="1" destOrd="0" parTransId="{346D1CF8-E801-47D2-8B65-8BCCDF800F4A}" sibTransId="{066BC293-80E1-49BA-A0B1-0FDD2985082B}"/>
    <dgm:cxn modelId="{DBF625F2-43C8-46CE-8507-93EDC15F8E7C}" type="presOf" srcId="{FC26171D-DAB9-42DD-960A-E6CC8F26B8C1}" destId="{AE995181-20A3-4EF2-9B3D-FFDC2BCD7F12}" srcOrd="0" destOrd="0" presId="urn:microsoft.com/office/officeart/2005/8/layout/hierarchy2"/>
    <dgm:cxn modelId="{9597976F-9206-45B9-A839-407044F270C2}" type="presOf" srcId="{A0EBFAA3-1944-40B7-BDFE-6786D7B95AF3}" destId="{AAB5BF59-AA8C-430E-908E-7F80717F47EA}" srcOrd="0" destOrd="0" presId="urn:microsoft.com/office/officeart/2005/8/layout/hierarchy2"/>
    <dgm:cxn modelId="{8EA28604-91B0-468A-99F7-15CAAEBFD53D}" type="presOf" srcId="{346D1CF8-E801-47D2-8B65-8BCCDF800F4A}" destId="{3FB3539F-AAC7-4303-9AD0-354374224A69}" srcOrd="0" destOrd="0" presId="urn:microsoft.com/office/officeart/2005/8/layout/hierarchy2"/>
    <dgm:cxn modelId="{6E9083BF-E091-4E97-A484-0CEA54A063D0}" type="presOf" srcId="{346D1CF8-E801-47D2-8B65-8BCCDF800F4A}" destId="{180F1A5B-2B0B-4293-86F1-E86DDED4D02C}" srcOrd="1" destOrd="0" presId="urn:microsoft.com/office/officeart/2005/8/layout/hierarchy2"/>
    <dgm:cxn modelId="{230C77B8-4FF1-46A2-BEA0-8055C7C15A03}" srcId="{FC26171D-DAB9-42DD-960A-E6CC8F26B8C1}" destId="{D2D1850B-75E3-4613-895A-69E4D07835DC}" srcOrd="0" destOrd="0" parTransId="{A0EBFAA3-1944-40B7-BDFE-6786D7B95AF3}" sibTransId="{3D3B5B74-9E18-46C4-8D99-A2546F89036C}"/>
    <dgm:cxn modelId="{864157C0-7940-491F-BBF3-6BFE3CEDA3A1}" type="presOf" srcId="{D2D1850B-75E3-4613-895A-69E4D07835DC}" destId="{D4AC5FA2-A2FE-478B-9ED0-73A66E1D7C69}" srcOrd="0" destOrd="0" presId="urn:microsoft.com/office/officeart/2005/8/layout/hierarchy2"/>
    <dgm:cxn modelId="{599D20B7-CBEB-464E-93EB-ADD58004A75A}" type="presOf" srcId="{80CB3898-CC40-4307-898C-CB2A0436A95F}" destId="{446008E3-CC9C-40B3-B313-DC607516C580}" srcOrd="0" destOrd="0" presId="urn:microsoft.com/office/officeart/2005/8/layout/hierarchy2"/>
    <dgm:cxn modelId="{140C632F-D983-471C-8B6F-CB23BA176732}" type="presOf" srcId="{728CB82A-F4FB-4B30-98A4-7BF8CA056737}" destId="{70D1E885-2C8A-43D3-97E0-DC4E7CC331FE}" srcOrd="1" destOrd="0" presId="urn:microsoft.com/office/officeart/2005/8/layout/hierarchy2"/>
    <dgm:cxn modelId="{D796879F-1CEB-45A7-85A8-3C4C9BFD79C8}" type="presOf" srcId="{6179CFA1-A09F-415E-8779-5F3C597D6E60}" destId="{DE97CEF1-33FD-48DB-A7BE-BEC5A5BB520F}" srcOrd="0" destOrd="0" presId="urn:microsoft.com/office/officeart/2005/8/layout/hierarchy2"/>
    <dgm:cxn modelId="{E24FC840-8BA7-4F2D-9B3D-1B85D2000EC3}" type="presOf" srcId="{BC8F951A-31A6-49C4-B890-F27C46FBB42F}" destId="{70A7FE25-1024-41CF-A7F4-162F52459C42}" srcOrd="0" destOrd="0" presId="urn:microsoft.com/office/officeart/2005/8/layout/hierarchy2"/>
    <dgm:cxn modelId="{F566956A-F4EB-40F9-82C4-54F77014529C}" type="presOf" srcId="{BA65D816-E94C-47E8-973E-499D0ABEF346}" destId="{989B7EA5-330F-48DE-BC73-0F9AFFED9E57}" srcOrd="0" destOrd="0" presId="urn:microsoft.com/office/officeart/2005/8/layout/hierarchy2"/>
    <dgm:cxn modelId="{6506531F-8CA2-451B-91C5-45490A6B59FC}" type="presOf" srcId="{B4A368F0-5B76-4FF1-87C0-5F8E799A29D8}" destId="{6FD72B87-4D54-41ED-866F-C15777FE71D3}" srcOrd="0" destOrd="0" presId="urn:microsoft.com/office/officeart/2005/8/layout/hierarchy2"/>
    <dgm:cxn modelId="{6F3B96E3-73D0-4754-B2C2-5B6881B546AE}" type="presOf" srcId="{728CB82A-F4FB-4B30-98A4-7BF8CA056737}" destId="{177BDC2F-C464-4303-95AE-DC2E0288BC20}" srcOrd="0" destOrd="0" presId="urn:microsoft.com/office/officeart/2005/8/layout/hierarchy2"/>
    <dgm:cxn modelId="{E65255CA-01DD-4871-8CC0-A453E9910922}" type="presOf" srcId="{A0EBFAA3-1944-40B7-BDFE-6786D7B95AF3}" destId="{FE0ED6D1-1BA5-427A-BC9E-3E00B3067968}" srcOrd="1" destOrd="0" presId="urn:microsoft.com/office/officeart/2005/8/layout/hierarchy2"/>
    <dgm:cxn modelId="{178C9FA4-30A7-4A4B-BCB8-8037E350E88F}" srcId="{80CB3898-CC40-4307-898C-CB2A0436A95F}" destId="{FC26171D-DAB9-42DD-960A-E6CC8F26B8C1}" srcOrd="0" destOrd="0" parTransId="{5B7AE951-F381-45C6-AA4D-5E0C41298035}" sibTransId="{10277B29-BE56-49D6-8B61-9E0B368D6E93}"/>
    <dgm:cxn modelId="{63EC7906-AD46-4B70-80BA-0E3F48AAFB2F}" type="presParOf" srcId="{446008E3-CC9C-40B3-B313-DC607516C580}" destId="{71351F39-E8E4-4274-8B87-784008B58E9A}" srcOrd="0" destOrd="0" presId="urn:microsoft.com/office/officeart/2005/8/layout/hierarchy2"/>
    <dgm:cxn modelId="{DD96A5A3-3AA7-4AD4-87D8-601971F10381}" type="presParOf" srcId="{71351F39-E8E4-4274-8B87-784008B58E9A}" destId="{AE995181-20A3-4EF2-9B3D-FFDC2BCD7F12}" srcOrd="0" destOrd="0" presId="urn:microsoft.com/office/officeart/2005/8/layout/hierarchy2"/>
    <dgm:cxn modelId="{359CC34E-BABE-441D-A1EF-BC934401B773}" type="presParOf" srcId="{71351F39-E8E4-4274-8B87-784008B58E9A}" destId="{A56A4664-F537-4D1B-8316-31EE2C96A73B}" srcOrd="1" destOrd="0" presId="urn:microsoft.com/office/officeart/2005/8/layout/hierarchy2"/>
    <dgm:cxn modelId="{284104CE-3CC7-4D19-AB03-AFCF72EAE186}" type="presParOf" srcId="{A56A4664-F537-4D1B-8316-31EE2C96A73B}" destId="{AAB5BF59-AA8C-430E-908E-7F80717F47EA}" srcOrd="0" destOrd="0" presId="urn:microsoft.com/office/officeart/2005/8/layout/hierarchy2"/>
    <dgm:cxn modelId="{F72B1A41-9940-4F3A-95AD-C26E58D4D5A8}" type="presParOf" srcId="{AAB5BF59-AA8C-430E-908E-7F80717F47EA}" destId="{FE0ED6D1-1BA5-427A-BC9E-3E00B3067968}" srcOrd="0" destOrd="0" presId="urn:microsoft.com/office/officeart/2005/8/layout/hierarchy2"/>
    <dgm:cxn modelId="{6E69F694-B853-4231-B217-1670B55DE6A0}" type="presParOf" srcId="{A56A4664-F537-4D1B-8316-31EE2C96A73B}" destId="{4C7C56A9-D3BA-4BDD-9BB3-929B6D6868EB}" srcOrd="1" destOrd="0" presId="urn:microsoft.com/office/officeart/2005/8/layout/hierarchy2"/>
    <dgm:cxn modelId="{03DFC945-8105-487B-8034-59CE3A61D79E}" type="presParOf" srcId="{4C7C56A9-D3BA-4BDD-9BB3-929B6D6868EB}" destId="{D4AC5FA2-A2FE-478B-9ED0-73A66E1D7C69}" srcOrd="0" destOrd="0" presId="urn:microsoft.com/office/officeart/2005/8/layout/hierarchy2"/>
    <dgm:cxn modelId="{16942BE6-81D4-47A7-9039-AFDCFDC3E685}" type="presParOf" srcId="{4C7C56A9-D3BA-4BDD-9BB3-929B6D6868EB}" destId="{8234D494-B355-4533-9ACF-06FC8DE4221C}" srcOrd="1" destOrd="0" presId="urn:microsoft.com/office/officeart/2005/8/layout/hierarchy2"/>
    <dgm:cxn modelId="{044DC8E2-87D5-4097-81CE-4953FE28FACA}" type="presParOf" srcId="{8234D494-B355-4533-9ACF-06FC8DE4221C}" destId="{DE97CEF1-33FD-48DB-A7BE-BEC5A5BB520F}" srcOrd="0" destOrd="0" presId="urn:microsoft.com/office/officeart/2005/8/layout/hierarchy2"/>
    <dgm:cxn modelId="{1511A162-81A8-43E4-9926-F6F3D9F10E05}" type="presParOf" srcId="{DE97CEF1-33FD-48DB-A7BE-BEC5A5BB520F}" destId="{A0B2187C-1806-4123-871E-6D0940283F76}" srcOrd="0" destOrd="0" presId="urn:microsoft.com/office/officeart/2005/8/layout/hierarchy2"/>
    <dgm:cxn modelId="{1ED58298-7DA1-48C1-9FF9-A4DF459A64F5}" type="presParOf" srcId="{8234D494-B355-4533-9ACF-06FC8DE4221C}" destId="{63332724-173A-4C66-AFCC-895D1F9F7622}" srcOrd="1" destOrd="0" presId="urn:microsoft.com/office/officeart/2005/8/layout/hierarchy2"/>
    <dgm:cxn modelId="{9CB17E14-22C5-4A16-AE52-A228EB284568}" type="presParOf" srcId="{63332724-173A-4C66-AFCC-895D1F9F7622}" destId="{989B7EA5-330F-48DE-BC73-0F9AFFED9E57}" srcOrd="0" destOrd="0" presId="urn:microsoft.com/office/officeart/2005/8/layout/hierarchy2"/>
    <dgm:cxn modelId="{AB675495-C615-4DA4-BA61-387D45DC7740}" type="presParOf" srcId="{63332724-173A-4C66-AFCC-895D1F9F7622}" destId="{E33DC7F0-87F2-42E0-8F02-27833A1FE27F}" srcOrd="1" destOrd="0" presId="urn:microsoft.com/office/officeart/2005/8/layout/hierarchy2"/>
    <dgm:cxn modelId="{42D9E653-8F7B-4AF1-AD33-6BF5B560B736}" type="presParOf" srcId="{A56A4664-F537-4D1B-8316-31EE2C96A73B}" destId="{3FB3539F-AAC7-4303-9AD0-354374224A69}" srcOrd="2" destOrd="0" presId="urn:microsoft.com/office/officeart/2005/8/layout/hierarchy2"/>
    <dgm:cxn modelId="{0F05548C-DAFD-4B36-B400-7060F28A74DD}" type="presParOf" srcId="{3FB3539F-AAC7-4303-9AD0-354374224A69}" destId="{180F1A5B-2B0B-4293-86F1-E86DDED4D02C}" srcOrd="0" destOrd="0" presId="urn:microsoft.com/office/officeart/2005/8/layout/hierarchy2"/>
    <dgm:cxn modelId="{0500939F-A5C2-48DB-8626-102736754ED3}" type="presParOf" srcId="{A56A4664-F537-4D1B-8316-31EE2C96A73B}" destId="{761A1731-FC90-4D2D-A0E9-808D40002A04}" srcOrd="3" destOrd="0" presId="urn:microsoft.com/office/officeart/2005/8/layout/hierarchy2"/>
    <dgm:cxn modelId="{0D9DDA37-6D07-4AD1-B938-0CB1CCEAEFE9}" type="presParOf" srcId="{761A1731-FC90-4D2D-A0E9-808D40002A04}" destId="{70A7FE25-1024-41CF-A7F4-162F52459C42}" srcOrd="0" destOrd="0" presId="urn:microsoft.com/office/officeart/2005/8/layout/hierarchy2"/>
    <dgm:cxn modelId="{E7516314-3C7C-4643-856D-8FC505E3EC6D}" type="presParOf" srcId="{761A1731-FC90-4D2D-A0E9-808D40002A04}" destId="{F2C17430-C6A5-47B5-A8E8-8CF900AC2052}" srcOrd="1" destOrd="0" presId="urn:microsoft.com/office/officeart/2005/8/layout/hierarchy2"/>
    <dgm:cxn modelId="{7873C3DA-CCF4-4D1B-A7DC-7F17C9918F93}" type="presParOf" srcId="{F2C17430-C6A5-47B5-A8E8-8CF900AC2052}" destId="{177BDC2F-C464-4303-95AE-DC2E0288BC20}" srcOrd="0" destOrd="0" presId="urn:microsoft.com/office/officeart/2005/8/layout/hierarchy2"/>
    <dgm:cxn modelId="{3ADEB177-C150-44F4-8C20-257EAD9E38FC}" type="presParOf" srcId="{177BDC2F-C464-4303-95AE-DC2E0288BC20}" destId="{70D1E885-2C8A-43D3-97E0-DC4E7CC331FE}" srcOrd="0" destOrd="0" presId="urn:microsoft.com/office/officeart/2005/8/layout/hierarchy2"/>
    <dgm:cxn modelId="{AD2C8445-0075-423E-9320-BDFFCE95870E}" type="presParOf" srcId="{F2C17430-C6A5-47B5-A8E8-8CF900AC2052}" destId="{05F3E9C8-430F-4404-BA98-926EABFAA5BE}" srcOrd="1" destOrd="0" presId="urn:microsoft.com/office/officeart/2005/8/layout/hierarchy2"/>
    <dgm:cxn modelId="{C1BEE847-F7B1-4426-A897-D5F2944C1D4E}" type="presParOf" srcId="{05F3E9C8-430F-4404-BA98-926EABFAA5BE}" destId="{6FD72B87-4D54-41ED-866F-C15777FE71D3}" srcOrd="0" destOrd="0" presId="urn:microsoft.com/office/officeart/2005/8/layout/hierarchy2"/>
    <dgm:cxn modelId="{B532A1F8-B0C7-48A5-9CA5-2D0564BC7E6F}" type="presParOf" srcId="{05F3E9C8-430F-4404-BA98-926EABFAA5BE}" destId="{8279624F-0406-47B5-8F86-3E15DB6C281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6A6316-451F-4815-BE1A-596510A3C7F3}">
      <dsp:nvSpPr>
        <dsp:cNvPr id="0" name=""/>
        <dsp:cNvSpPr/>
      </dsp:nvSpPr>
      <dsp:spPr>
        <a:xfrm rot="5400000">
          <a:off x="-200406" y="204232"/>
          <a:ext cx="1336041" cy="9352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/>
            <a:t>1</a:t>
          </a:r>
        </a:p>
      </dsp:txBody>
      <dsp:txXfrm rot="-5400000">
        <a:off x="1" y="471441"/>
        <a:ext cx="935229" cy="400812"/>
      </dsp:txXfrm>
    </dsp:sp>
    <dsp:sp modelId="{A34E4E9C-86A9-4149-9BCF-3A05F157A76D}">
      <dsp:nvSpPr>
        <dsp:cNvPr id="0" name=""/>
        <dsp:cNvSpPr/>
      </dsp:nvSpPr>
      <dsp:spPr>
        <a:xfrm rot="5400000">
          <a:off x="4353881" y="-3414826"/>
          <a:ext cx="868426" cy="77057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/>
            <a:t>Обеспечение единства образовательного пространства, преемственности уровней НОО, ОО, СОО.</a:t>
          </a:r>
        </a:p>
      </dsp:txBody>
      <dsp:txXfrm rot="-5400000">
        <a:off x="935230" y="46218"/>
        <a:ext cx="7663337" cy="783640"/>
      </dsp:txXfrm>
    </dsp:sp>
    <dsp:sp modelId="{F3CE1F07-534C-4128-BAEF-D21FD3227DE9}">
      <dsp:nvSpPr>
        <dsp:cNvPr id="0" name=""/>
        <dsp:cNvSpPr/>
      </dsp:nvSpPr>
      <dsp:spPr>
        <a:xfrm rot="5400000">
          <a:off x="-200406" y="1389402"/>
          <a:ext cx="1336041" cy="9352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/>
            <a:t>2</a:t>
          </a:r>
        </a:p>
      </dsp:txBody>
      <dsp:txXfrm rot="-5400000">
        <a:off x="1" y="1656611"/>
        <a:ext cx="935229" cy="400812"/>
      </dsp:txXfrm>
    </dsp:sp>
    <dsp:sp modelId="{6408B3E8-481E-4321-9553-E78CF110E465}">
      <dsp:nvSpPr>
        <dsp:cNvPr id="0" name=""/>
        <dsp:cNvSpPr/>
      </dsp:nvSpPr>
      <dsp:spPr>
        <a:xfrm rot="5400000">
          <a:off x="4281275" y="-2255401"/>
          <a:ext cx="988825" cy="76791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 Narrow"/>
              <a:ea typeface="+mn-ea"/>
              <a:cs typeface="+mn-cs"/>
            </a:rPr>
            <a:t>Приведение в соответствие с требованиями к организации образовательной деятельности, определенными действующими СанПин (количество учебных занятий - не более 37ч. в неделю).</a:t>
          </a:r>
        </a:p>
      </dsp:txBody>
      <dsp:txXfrm rot="-5400000">
        <a:off x="936115" y="1138029"/>
        <a:ext cx="7630876" cy="892285"/>
      </dsp:txXfrm>
    </dsp:sp>
    <dsp:sp modelId="{3E769445-4D33-4C43-8413-3473C6962C7E}">
      <dsp:nvSpPr>
        <dsp:cNvPr id="0" name=""/>
        <dsp:cNvSpPr/>
      </dsp:nvSpPr>
      <dsp:spPr>
        <a:xfrm rot="5400000">
          <a:off x="-200406" y="2691150"/>
          <a:ext cx="1336041" cy="9352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/>
            <a:t>3</a:t>
          </a:r>
        </a:p>
      </dsp:txBody>
      <dsp:txXfrm rot="-5400000">
        <a:off x="1" y="2958359"/>
        <a:ext cx="935229" cy="400812"/>
      </dsp:txXfrm>
    </dsp:sp>
    <dsp:sp modelId="{F860B6D5-1693-45BC-AAB5-652ABA49F504}">
      <dsp:nvSpPr>
        <dsp:cNvPr id="0" name=""/>
        <dsp:cNvSpPr/>
      </dsp:nvSpPr>
      <dsp:spPr>
        <a:xfrm rot="5400000">
          <a:off x="4225575" y="-927907"/>
          <a:ext cx="1125038" cy="77057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 Narrow"/>
              <a:ea typeface="+mn-ea"/>
              <a:cs typeface="+mn-cs"/>
            </a:rPr>
            <a:t>Определение списка учебных предметов, обязательных для изучению на базовом или углубленном уровне</a:t>
          </a:r>
        </a:p>
      </dsp:txBody>
      <dsp:txXfrm rot="-5400000">
        <a:off x="935229" y="2417359"/>
        <a:ext cx="7650810" cy="10151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E321B3-2226-4EF3-B051-4C56A533CF35}">
      <dsp:nvSpPr>
        <dsp:cNvPr id="0" name=""/>
        <dsp:cNvSpPr/>
      </dsp:nvSpPr>
      <dsp:spPr>
        <a:xfrm>
          <a:off x="0" y="550796"/>
          <a:ext cx="8003232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0875EE-8FD5-4D75-920A-C69AFCDBEDD6}">
      <dsp:nvSpPr>
        <dsp:cNvPr id="0" name=""/>
        <dsp:cNvSpPr/>
      </dsp:nvSpPr>
      <dsp:spPr>
        <a:xfrm>
          <a:off x="473223" y="7909"/>
          <a:ext cx="7328319" cy="1092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752" tIns="0" rIns="21175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Скорректированы, конкретизированы личностные, метапредметные и предметные результаты.</a:t>
          </a:r>
        </a:p>
      </dsp:txBody>
      <dsp:txXfrm>
        <a:off x="526542" y="61228"/>
        <a:ext cx="7221681" cy="985602"/>
      </dsp:txXfrm>
    </dsp:sp>
    <dsp:sp modelId="{0F7A5D96-3020-4572-B730-0970A89F4566}">
      <dsp:nvSpPr>
        <dsp:cNvPr id="0" name=""/>
        <dsp:cNvSpPr/>
      </dsp:nvSpPr>
      <dsp:spPr>
        <a:xfrm>
          <a:off x="0" y="2570604"/>
          <a:ext cx="8003232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95E259-9D14-403E-99FB-64ABCE0387A2}">
      <dsp:nvSpPr>
        <dsp:cNvPr id="0" name=""/>
        <dsp:cNvSpPr/>
      </dsp:nvSpPr>
      <dsp:spPr>
        <a:xfrm>
          <a:off x="400161" y="1682996"/>
          <a:ext cx="7474482" cy="14337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752" tIns="0" rIns="21175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Личностные результаты освоения программы достигаются в единстве учебной и воспитательной деятельности. </a:t>
          </a:r>
        </a:p>
      </dsp:txBody>
      <dsp:txXfrm>
        <a:off x="470150" y="1752985"/>
        <a:ext cx="7334504" cy="12937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A8938-270A-4E33-AD7B-6054F4977199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6FDAB0-8E04-4EF8-A6DF-0EBC0A1BF2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088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FDAB0-8E04-4EF8-A6DF-0EBC0A1BF208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956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7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" b="-2036"/>
          <a:stretch/>
        </p:blipFill>
        <p:spPr>
          <a:xfrm>
            <a:off x="179512" y="411510"/>
            <a:ext cx="3776429" cy="38159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538"/>
            <a:ext cx="9144000" cy="51845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7023"/>
            <a:ext cx="9144000" cy="143701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7494"/>
            <a:ext cx="864096" cy="97400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7023"/>
            <a:ext cx="9144000" cy="14370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82"/>
            <a:ext cx="9144000" cy="10309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67544" y="4818186"/>
            <a:ext cx="3456384" cy="273844"/>
          </a:xfrm>
        </p:spPr>
        <p:txBody>
          <a:bodyPr/>
          <a:lstStyle>
            <a:lvl1pPr algn="l">
              <a:defRPr sz="800" b="1" i="1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818186"/>
            <a:ext cx="2133600" cy="273844"/>
          </a:xfrm>
        </p:spPr>
        <p:txBody>
          <a:bodyPr/>
          <a:lstStyle>
            <a:lvl1pPr>
              <a:defRPr sz="800" b="1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7023"/>
            <a:ext cx="9144000" cy="1437015"/>
          </a:xfrm>
          <a:prstGeom prst="rect">
            <a:avLst/>
          </a:prstGeom>
        </p:spPr>
      </p:pic>
      <p:pic>
        <p:nvPicPr>
          <p:cNvPr id="6" name="Объект 3" descr="C:\Users\Пользователь\AppData\Local\Microsoft\Windows\Temporary Internet Files\Content.Word\1.jpg"/>
          <p:cNvPicPr>
            <a:picLocks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534"/>
            <a:ext cx="9144000" cy="1352550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0000"/>
              </a:schemeClr>
            </a:glow>
            <a:softEdge rad="76200"/>
          </a:effectLst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82"/>
            <a:ext cx="9144000" cy="10309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818186"/>
            <a:ext cx="2133600" cy="273844"/>
          </a:xfrm>
        </p:spPr>
        <p:txBody>
          <a:bodyPr/>
          <a:lstStyle>
            <a:lvl1pPr>
              <a:defRPr sz="800" b="1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67544" y="4818186"/>
            <a:ext cx="3456384" cy="273844"/>
          </a:xfrm>
        </p:spPr>
        <p:txBody>
          <a:bodyPr/>
          <a:lstStyle>
            <a:lvl1pPr algn="l">
              <a:defRPr sz="800" b="1" i="1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po-smolensk.ru/fgos-new/norm-dok/files/732.pdf" TargetMode="External"/><Relationship Id="rId2" Type="http://schemas.openxmlformats.org/officeDocument/2006/relationships/hyperlink" Target="http://www.consultant.ru/document/cons_doc_LAW_427331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dsoo.ru/Normativnie_dokumenti.htm" TargetMode="External"/><Relationship Id="rId4" Type="http://schemas.openxmlformats.org/officeDocument/2006/relationships/hyperlink" Target="http://www.dpo-smolensk.ru/fgos-new/norm-dok/files/pr-287.pdf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dsoo.ru/Rabochie_programmi_sredne.htm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video716245662_45623919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Metodicheskaya_podderzhka_uchitelej_russkogo_yazika_pri_vvedenii_i_realizacii_obnovlennogo_FGOS_OOO.htm" TargetMode="External"/><Relationship Id="rId2" Type="http://schemas.openxmlformats.org/officeDocument/2006/relationships/hyperlink" Target="https://edsoo.ru/Metodicheskaya_podderzhka_uchitelej_literaturi_pri_vvedenii_i_realizacii_obnovlennogo_FGOS_OOO.htm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23928" y="915566"/>
            <a:ext cx="5040560" cy="1080120"/>
          </a:xfr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ru-RU" sz="2400" dirty="0">
                <a:solidFill>
                  <a:schemeClr val="tx2"/>
                </a:solidFill>
                <a:latin typeface="Arial Narrow"/>
                <a:ea typeface="+mn-ea"/>
                <a:cs typeface="+mn-cs"/>
              </a:rPr>
              <a:t>Что нужно знать учителю </a:t>
            </a:r>
            <a:r>
              <a:rPr lang="ru-RU" sz="2400" dirty="0" smtClean="0">
                <a:solidFill>
                  <a:schemeClr val="tx2"/>
                </a:solidFill>
                <a:latin typeface="Arial Narrow"/>
                <a:ea typeface="+mn-ea"/>
                <a:cs typeface="+mn-cs"/>
              </a:rPr>
              <a:t>о </a:t>
            </a:r>
            <a:r>
              <a:rPr lang="ru-RU" sz="2400" dirty="0">
                <a:solidFill>
                  <a:schemeClr val="tx2"/>
                </a:solidFill>
                <a:latin typeface="Arial Narrow"/>
                <a:ea typeface="+mn-ea"/>
                <a:cs typeface="+mn-cs"/>
              </a:rPr>
              <a:t/>
            </a:r>
            <a:br>
              <a:rPr lang="ru-RU" sz="2400" dirty="0">
                <a:solidFill>
                  <a:schemeClr val="tx2"/>
                </a:solidFill>
                <a:latin typeface="Arial Narrow"/>
                <a:ea typeface="+mn-ea"/>
                <a:cs typeface="+mn-cs"/>
              </a:rPr>
            </a:b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ФГОС СОО</a:t>
            </a:r>
            <a:b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</a:b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в условиях перехода </a:t>
            </a:r>
            <a:r>
              <a:rPr kumimoji="0" lang="ru-RU" sz="240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на </a:t>
            </a:r>
            <a:r>
              <a:rPr kumimoji="0" lang="ru-RU" sz="240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ФООП?</a:t>
            </a:r>
            <a:endParaRPr lang="ru-RU" sz="4000" dirty="0">
              <a:solidFill>
                <a:schemeClr val="tx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4810E80-76DD-360C-4843-CAD0CB154F66}"/>
              </a:ext>
            </a:extLst>
          </p:cNvPr>
          <p:cNvSpPr txBox="1"/>
          <p:nvPr/>
        </p:nvSpPr>
        <p:spPr>
          <a:xfrm>
            <a:off x="5580112" y="3579862"/>
            <a:ext cx="18722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  <a:t>6 апреля 2023 года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92F3E83-DC13-4E5F-95C9-385168DFF0C3}"/>
              </a:ext>
            </a:extLst>
          </p:cNvPr>
          <p:cNvSpPr txBox="1"/>
          <p:nvPr/>
        </p:nvSpPr>
        <p:spPr>
          <a:xfrm>
            <a:off x="5148064" y="2571750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Т.Н. Марчевская, доцент, заведующий кафедрой развития новых технологий ДППО</a:t>
            </a:r>
          </a:p>
        </p:txBody>
      </p:sp>
    </p:spTree>
    <p:extLst>
      <p:ext uri="{BB962C8B-B14F-4D97-AF65-F5344CB8AC3E}">
        <p14:creationId xmlns:p14="http://schemas.microsoft.com/office/powerpoint/2010/main" val="3561989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E2570C0-A480-D837-D426-13A7C3C83F01}"/>
              </a:ext>
            </a:extLst>
          </p:cNvPr>
          <p:cNvSpPr txBox="1"/>
          <p:nvPr/>
        </p:nvSpPr>
        <p:spPr>
          <a:xfrm>
            <a:off x="1115616" y="204942"/>
            <a:ext cx="802838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Основные изменения ФГОС СОО в Учебном плане</a:t>
            </a:r>
          </a:p>
        </p:txBody>
      </p:sp>
      <p:pic>
        <p:nvPicPr>
          <p:cNvPr id="3" name="Объект 3">
            <a:extLst>
              <a:ext uri="{FF2B5EF4-FFF2-40B4-BE49-F238E27FC236}">
                <a16:creationId xmlns:a16="http://schemas.microsoft.com/office/drawing/2014/main" xmlns="" id="{84CFCC85-C7BC-58E1-F0EC-26EC6DF08F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610" t="33177" r="13085" b="11877"/>
          <a:stretch/>
        </p:blipFill>
        <p:spPr bwMode="auto">
          <a:xfrm>
            <a:off x="-108520" y="1032354"/>
            <a:ext cx="9073008" cy="399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345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C018196-51DB-F22B-2011-4EA57DBCB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915566"/>
            <a:ext cx="8075240" cy="37795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По единым Федеральным образовательным программам на уровне СОО будут преподавать:</a:t>
            </a:r>
          </a:p>
          <a:p>
            <a:pPr marL="1714500" lvl="3" indent="-457200">
              <a:buFont typeface="+mj-lt"/>
              <a:buAutoNum type="arabicPeriod"/>
            </a:pPr>
            <a:r>
              <a:rPr lang="ru-RU" sz="2400" dirty="0"/>
              <a:t>русский язык,</a:t>
            </a:r>
          </a:p>
          <a:p>
            <a:pPr marL="1714500" lvl="3" indent="-457200">
              <a:buFont typeface="+mj-lt"/>
              <a:buAutoNum type="arabicPeriod"/>
            </a:pPr>
            <a:r>
              <a:rPr lang="ru-RU" sz="2400" dirty="0"/>
              <a:t>литературу, </a:t>
            </a:r>
          </a:p>
          <a:p>
            <a:pPr marL="1714500" lvl="3" indent="-457200">
              <a:buFont typeface="+mj-lt"/>
              <a:buAutoNum type="arabicPeriod"/>
            </a:pPr>
            <a:r>
              <a:rPr lang="ru-RU" sz="2400" dirty="0"/>
              <a:t>историю, </a:t>
            </a:r>
          </a:p>
          <a:p>
            <a:pPr marL="1714500" lvl="3" indent="-457200">
              <a:buFont typeface="+mj-lt"/>
              <a:buAutoNum type="arabicPeriod"/>
            </a:pPr>
            <a:r>
              <a:rPr lang="ru-RU" sz="2400" dirty="0"/>
              <a:t>обществознание, </a:t>
            </a:r>
          </a:p>
          <a:p>
            <a:pPr marL="1714500" lvl="3" indent="-457200">
              <a:buFont typeface="+mj-lt"/>
              <a:buAutoNum type="arabicPeriod"/>
            </a:pPr>
            <a:r>
              <a:rPr lang="ru-RU" sz="2400" dirty="0"/>
              <a:t>географию,</a:t>
            </a:r>
          </a:p>
          <a:p>
            <a:pPr marL="1714500" lvl="3" indent="-457200">
              <a:buFont typeface="+mj-lt"/>
              <a:buAutoNum type="arabicPeriod"/>
            </a:pPr>
            <a:r>
              <a:rPr lang="ru-RU" sz="2400" dirty="0"/>
              <a:t>ОБЖ.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584685D-9E3A-D36E-F099-E7578775D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CFF98FB-8D86-E2C1-EC30-BE954660B4EC}"/>
              </a:ext>
            </a:extLst>
          </p:cNvPr>
          <p:cNvSpPr txBox="1"/>
          <p:nvPr/>
        </p:nvSpPr>
        <p:spPr>
          <a:xfrm>
            <a:off x="1115616" y="204942"/>
            <a:ext cx="8028384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Методическое сопровождение введения обновленного ФГОС СОО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4040378-9E30-41B8-A525-FF8EF7CEB544}"/>
              </a:ext>
            </a:extLst>
          </p:cNvPr>
          <p:cNvSpPr txBox="1"/>
          <p:nvPr/>
        </p:nvSpPr>
        <p:spPr>
          <a:xfrm>
            <a:off x="1115616" y="204942"/>
            <a:ext cx="792088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Основные изменения ФГОС СОО в Учебном плане</a:t>
            </a:r>
          </a:p>
        </p:txBody>
      </p:sp>
    </p:spTree>
    <p:extLst>
      <p:ext uri="{BB962C8B-B14F-4D97-AF65-F5344CB8AC3E}">
        <p14:creationId xmlns:p14="http://schemas.microsoft.com/office/powerpoint/2010/main" val="1247514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E2570C0-A480-D837-D426-13A7C3C83F01}"/>
              </a:ext>
            </a:extLst>
          </p:cNvPr>
          <p:cNvSpPr txBox="1"/>
          <p:nvPr/>
        </p:nvSpPr>
        <p:spPr>
          <a:xfrm>
            <a:off x="1115616" y="51470"/>
            <a:ext cx="7920880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Методическое сопровождение введения обновленного ФГОС СОО</a:t>
            </a:r>
          </a:p>
        </p:txBody>
      </p:sp>
      <p:pic>
        <p:nvPicPr>
          <p:cNvPr id="7" name="Slide">
            <a:extLst>
              <a:ext uri="{FF2B5EF4-FFF2-40B4-BE49-F238E27FC236}">
                <a16:creationId xmlns:a16="http://schemas.microsoft.com/office/drawing/2014/main" xmlns="" id="{716A9664-71AA-EC38-A4DA-9CC039C98A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4537" b="62999"/>
          <a:stretch/>
        </p:blipFill>
        <p:spPr>
          <a:xfrm>
            <a:off x="251520" y="1275606"/>
            <a:ext cx="8640960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894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6D7A3A-B6B4-41B6-9558-4B28E0655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195486"/>
            <a:ext cx="7416824" cy="342898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rgbClr val="4F81BD">
                    <a:lumMod val="50000"/>
                  </a:srgbClr>
                </a:solidFill>
                <a:latin typeface="Arial Narrow"/>
                <a:ea typeface="+mn-ea"/>
                <a:cs typeface="+mn-cs"/>
              </a:rPr>
              <a:t>О введении ФООП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5009747-085E-4A8E-9B35-F8436E97A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987574"/>
            <a:ext cx="8496944" cy="22322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соответствии с пунктом 4 статьи 3 Федерального закона № 371-ФЗ </a:t>
            </a:r>
          </a:p>
          <a:p>
            <a:pPr marL="0" indent="0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основные общеобразовательные программы (далее – ООП) </a:t>
            </a:r>
          </a:p>
          <a:p>
            <a:pPr marL="0" indent="0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всех общеобразовательных организаций Российской Федерации подлежат приведению в соответствие с ФООП </a:t>
            </a:r>
          </a:p>
          <a:p>
            <a:pPr marL="0" indent="0">
              <a:buNone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не позднее 1 сентября 2023 года.</a:t>
            </a:r>
          </a:p>
          <a:p>
            <a:pPr marL="0" indent="0">
              <a:buNone/>
            </a:pP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Согласно части 61 статьи 12 Федерального закона № 273-ФЗ образовательные организации разрабатывают ООП </a:t>
            </a:r>
            <a:r>
              <a:rPr lang="ru-RU" sz="2000" u="sng" dirty="0">
                <a:latin typeface="Arial" panose="020B0604020202020204" pitchFamily="34" charset="0"/>
                <a:cs typeface="Arial" panose="020B0604020202020204" pitchFamily="34" charset="0"/>
              </a:rPr>
              <a:t>в соответствии с ФГОС и соответствующими ФООП.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8A52EC6-495F-4BB2-9DE7-A099A3A4D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3970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DB907435-CF8D-4844-A8F0-2CB3DC902C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84"/>
          <a:stretch/>
        </p:blipFill>
        <p:spPr>
          <a:xfrm>
            <a:off x="1129123" y="125835"/>
            <a:ext cx="7927192" cy="5040560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7709CDB-EC71-4F89-8E73-FC9595FD8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62359CA-A87A-4728-9DB7-C1871265B36E}"/>
              </a:ext>
            </a:extLst>
          </p:cNvPr>
          <p:cNvSpPr/>
          <p:nvPr/>
        </p:nvSpPr>
        <p:spPr>
          <a:xfrm>
            <a:off x="8388424" y="195486"/>
            <a:ext cx="64807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9408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E2E1732-9CAB-4FF1-BB24-324A32C71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15</a:t>
            </a:fld>
            <a:endParaRPr lang="ru-RU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D9030AB4-2F75-4E78-85FC-E3CF90B0C47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97" t="25309" r="21528" b="41959"/>
          <a:stretch/>
        </p:blipFill>
        <p:spPr bwMode="auto">
          <a:xfrm>
            <a:off x="755576" y="888179"/>
            <a:ext cx="7848872" cy="336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9C75F26D-46D3-4CCC-AEF4-035F599A6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272" y="185587"/>
            <a:ext cx="7499176" cy="421159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rgbClr val="4F81BD">
                    <a:lumMod val="50000"/>
                  </a:srgbClr>
                </a:solidFill>
                <a:latin typeface="Arial Narrow"/>
                <a:ea typeface="+mn-ea"/>
                <a:cs typeface="+mn-cs"/>
              </a:rPr>
              <a:t>ФООП о планируемых результатах</a:t>
            </a:r>
          </a:p>
        </p:txBody>
      </p:sp>
    </p:spTree>
    <p:extLst>
      <p:ext uri="{BB962C8B-B14F-4D97-AF65-F5344CB8AC3E}">
        <p14:creationId xmlns:p14="http://schemas.microsoft.com/office/powerpoint/2010/main" val="1909034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76C61AD-60BD-4346-9314-4B362B472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90746BD6-D9FB-44A0-B2AC-17E3C48B9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205979"/>
            <a:ext cx="6552728" cy="342898"/>
          </a:xfr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>
            <a:normAutofit fontScale="90000"/>
          </a:bodyPr>
          <a:lstStyle/>
          <a:p>
            <a:pPr algn="l"/>
            <a:r>
              <a:rPr lang="ru-RU" sz="2800" dirty="0"/>
              <a:t>Об изменении оценки результатов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33A1639F-850E-4CD1-8612-60D5A128658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5" t="30352" r="49154" b="39620"/>
          <a:stretch/>
        </p:blipFill>
        <p:spPr bwMode="auto">
          <a:xfrm>
            <a:off x="539552" y="1127987"/>
            <a:ext cx="7920880" cy="28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0388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C17CB3C-5096-447E-A30B-F05C492D7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DC60ED86-C7AB-4552-9F04-B4003D81986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90242" y="1021177"/>
            <a:ext cx="8563515" cy="3780266"/>
          </a:xfrm>
          <a:prstGeom prst="rect">
            <a:avLst/>
          </a:prstGeom>
          <a:solidFill>
            <a:schemeClr val="lt1">
              <a:hueOff val="0"/>
              <a:satOff val="0"/>
              <a:lumOff val="0"/>
            </a:schemeClr>
          </a:solidFill>
        </p:spPr>
        <p:txBody>
          <a:bodyPr wrap="square">
            <a:spAutoFit/>
          </a:bodyPr>
          <a:lstStyle/>
          <a:p>
            <a:pPr marL="214313" indent="-214313" defTabSz="342900"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prstClr val="black"/>
                </a:solidFill>
              </a:rPr>
              <a:t>Выделены формы внутренней и внешней оценки.</a:t>
            </a:r>
          </a:p>
          <a:p>
            <a:pPr marL="214313" indent="-214313" defTabSz="342900"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prstClr val="black"/>
                </a:solidFill>
              </a:rPr>
              <a:t>Определены формы оценки функциональной грамотности.</a:t>
            </a:r>
          </a:p>
          <a:p>
            <a:pPr marL="214313" indent="-214313" defTabSz="342900"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prstClr val="black"/>
                </a:solidFill>
              </a:rPr>
              <a:t>Сформулированы критерии оценки проекта.</a:t>
            </a:r>
          </a:p>
          <a:p>
            <a:pPr marL="214313" indent="-214313" defTabSz="342900"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prstClr val="black"/>
                </a:solidFill>
              </a:rPr>
              <a:t>Определены критерии оценки предметных результатов.</a:t>
            </a:r>
          </a:p>
          <a:p>
            <a:pPr marL="214313" indent="-214313" defTabSz="342900"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prstClr val="black"/>
                </a:solidFill>
              </a:rPr>
              <a:t>Предусмотрено описание особенности оценки по каждому предмету.</a:t>
            </a:r>
          </a:p>
          <a:p>
            <a:pPr marL="214313" indent="-214313" defTabSz="342900"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prstClr val="black"/>
                </a:solidFill>
              </a:rPr>
              <a:t>Оценка профессионального мастерства педагога включена в систему внутреннего мониторинга.</a:t>
            </a:r>
          </a:p>
          <a:p>
            <a:pPr defTabSz="342900">
              <a:lnSpc>
                <a:spcPct val="150000"/>
              </a:lnSpc>
              <a:spcAft>
                <a:spcPts val="450"/>
              </a:spcAft>
            </a:pPr>
            <a:endParaRPr lang="ru-RU" sz="1500" dirty="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E2C55A7-DAE2-4AE3-A727-EDF36781B23A}"/>
              </a:ext>
            </a:extLst>
          </p:cNvPr>
          <p:cNvSpPr txBox="1"/>
          <p:nvPr/>
        </p:nvSpPr>
        <p:spPr>
          <a:xfrm>
            <a:off x="1259632" y="80447"/>
            <a:ext cx="7185021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b="1" dirty="0">
                <a:solidFill>
                  <a:srgbClr val="4F81BD">
                    <a:lumMod val="50000"/>
                  </a:srgbClr>
                </a:solidFill>
                <a:latin typeface="Arial Narrow"/>
              </a:rPr>
              <a:t>Особенности оценки в ФООП</a:t>
            </a:r>
          </a:p>
        </p:txBody>
      </p:sp>
    </p:spTree>
    <p:extLst>
      <p:ext uri="{BB962C8B-B14F-4D97-AF65-F5344CB8AC3E}">
        <p14:creationId xmlns:p14="http://schemas.microsoft.com/office/powerpoint/2010/main" val="12677892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4A0D7C-2399-4894-8C89-4E6ED91D5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275606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xmlns="" id="{E422152D-BC7D-45AA-A8FF-7F853FBD46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7700221"/>
              </p:ext>
            </p:extLst>
          </p:nvPr>
        </p:nvGraphicFramePr>
        <p:xfrm>
          <a:off x="-256457" y="411510"/>
          <a:ext cx="9110590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C808BD0-665F-4896-AFCB-CC1AF2664A51}"/>
              </a:ext>
            </a:extLst>
          </p:cNvPr>
          <p:cNvSpPr txBox="1"/>
          <p:nvPr/>
        </p:nvSpPr>
        <p:spPr>
          <a:xfrm>
            <a:off x="1259632" y="149900"/>
            <a:ext cx="7581528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b="1" dirty="0">
                <a:solidFill>
                  <a:srgbClr val="4F81BD">
                    <a:lumMod val="50000"/>
                  </a:srgbClr>
                </a:solidFill>
                <a:latin typeface="Arial Narrow"/>
              </a:rPr>
              <a:t>Критерии оценки предметных результатов</a:t>
            </a:r>
          </a:p>
        </p:txBody>
      </p:sp>
    </p:spTree>
    <p:extLst>
      <p:ext uri="{BB962C8B-B14F-4D97-AF65-F5344CB8AC3E}">
        <p14:creationId xmlns:p14="http://schemas.microsoft.com/office/powerpoint/2010/main" val="36841531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D74F01D-F4FF-44F3-B30E-4C3F63C5A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167594"/>
            <a:ext cx="8640960" cy="2808312"/>
          </a:xfrm>
          <a:solidFill>
            <a:schemeClr val="bg1"/>
          </a:solidFill>
        </p:spPr>
        <p:txBody>
          <a:bodyPr>
            <a:normAutofit fontScale="25000" lnSpcReduction="20000"/>
          </a:bodyPr>
          <a:lstStyle/>
          <a:p>
            <a:pPr marL="214313" indent="-214313" defTabSz="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9600" dirty="0">
                <a:solidFill>
                  <a:prstClr val="black"/>
                </a:solidFill>
              </a:rPr>
              <a:t>Принципиально важным положением организации системы оценки является </a:t>
            </a:r>
            <a:r>
              <a:rPr lang="ru-RU" sz="9600" u="sng" dirty="0">
                <a:solidFill>
                  <a:prstClr val="black"/>
                </a:solidFill>
              </a:rPr>
              <a:t>выход за рамки контроля знаний. </a:t>
            </a:r>
          </a:p>
          <a:p>
            <a:pPr marL="0" indent="0" defTabSz="342900">
              <a:lnSpc>
                <a:spcPct val="120000"/>
              </a:lnSpc>
              <a:spcBef>
                <a:spcPts val="0"/>
              </a:spcBef>
              <a:buNone/>
            </a:pPr>
            <a:endParaRPr lang="ru-RU" sz="9600" dirty="0">
              <a:solidFill>
                <a:prstClr val="black"/>
              </a:solidFill>
            </a:endParaRPr>
          </a:p>
          <a:p>
            <a:pPr marL="214313" indent="-214313" defTabSz="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9600" dirty="0">
                <a:solidFill>
                  <a:prstClr val="black"/>
                </a:solidFill>
              </a:rPr>
              <a:t>Ее важнейшей функцией становится </a:t>
            </a:r>
            <a:r>
              <a:rPr lang="ru-RU" sz="9600" u="sng" dirty="0">
                <a:solidFill>
                  <a:prstClr val="black"/>
                </a:solidFill>
              </a:rPr>
              <a:t>ориентация </a:t>
            </a:r>
            <a:r>
              <a:rPr lang="ru-RU" sz="9600" dirty="0">
                <a:solidFill>
                  <a:prstClr val="black"/>
                </a:solidFill>
              </a:rPr>
              <a:t>образовательного процесса </a:t>
            </a:r>
            <a:r>
              <a:rPr lang="ru-RU" sz="9600" u="sng" dirty="0">
                <a:solidFill>
                  <a:prstClr val="black"/>
                </a:solidFill>
              </a:rPr>
              <a:t>на достижение планируемых результатов</a:t>
            </a:r>
            <a:r>
              <a:rPr lang="ru-RU" sz="9600" dirty="0">
                <a:solidFill>
                  <a:prstClr val="black"/>
                </a:solidFill>
              </a:rPr>
              <a:t>, </a:t>
            </a:r>
            <a:r>
              <a:rPr lang="ru-RU" sz="9600" u="sng" dirty="0">
                <a:solidFill>
                  <a:prstClr val="black"/>
                </a:solidFill>
              </a:rPr>
              <a:t>обеспечение</a:t>
            </a:r>
            <a:r>
              <a:rPr lang="ru-RU" sz="9600" dirty="0">
                <a:solidFill>
                  <a:prstClr val="black"/>
                </a:solidFill>
              </a:rPr>
              <a:t> на этой основе эффективной </a:t>
            </a:r>
            <a:r>
              <a:rPr lang="ru-RU" sz="9600" u="sng" dirty="0">
                <a:solidFill>
                  <a:prstClr val="black"/>
                </a:solidFill>
              </a:rPr>
              <a:t>обратной связи</a:t>
            </a:r>
            <a:r>
              <a:rPr lang="ru-RU" sz="9600" dirty="0">
                <a:solidFill>
                  <a:prstClr val="black"/>
                </a:solidFill>
              </a:rPr>
              <a:t>, позволяющей осуществлять </a:t>
            </a:r>
            <a:r>
              <a:rPr lang="ru-RU" sz="9600" u="sng" dirty="0">
                <a:solidFill>
                  <a:prstClr val="black"/>
                </a:solidFill>
              </a:rPr>
              <a:t>управление</a:t>
            </a:r>
            <a:r>
              <a:rPr lang="ru-RU" sz="9600" dirty="0">
                <a:solidFill>
                  <a:prstClr val="black"/>
                </a:solidFill>
              </a:rPr>
              <a:t> образовательным процессом. </a:t>
            </a:r>
          </a:p>
          <a:p>
            <a:pPr marL="214313" indent="-214313" defTabSz="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48DA413-4D53-400D-8010-E9CC0EC8D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DD23C4A-4E6F-4A41-B9BE-7578ED42334A}"/>
              </a:ext>
            </a:extLst>
          </p:cNvPr>
          <p:cNvSpPr txBox="1"/>
          <p:nvPr/>
        </p:nvSpPr>
        <p:spPr>
          <a:xfrm>
            <a:off x="1095392" y="123478"/>
            <a:ext cx="722102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defTabSz="342900"/>
            <a:r>
              <a:rPr lang="ru-RU" sz="2800" b="1" dirty="0">
                <a:solidFill>
                  <a:srgbClr val="4F81BD">
                    <a:lumMod val="50000"/>
                  </a:srgbClr>
                </a:solidFill>
                <a:latin typeface="Arial Narrow"/>
              </a:rPr>
              <a:t>Особенности оценки в ФООП</a:t>
            </a:r>
          </a:p>
        </p:txBody>
      </p:sp>
    </p:spTree>
    <p:extLst>
      <p:ext uri="{BB962C8B-B14F-4D97-AF65-F5344CB8AC3E}">
        <p14:creationId xmlns:p14="http://schemas.microsoft.com/office/powerpoint/2010/main" val="2993149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7E686D0-E010-4634-9C0D-A283E04A5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584436"/>
            <a:ext cx="8136904" cy="3974628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200" dirty="0">
                <a:solidFill>
                  <a:schemeClr val="tx2"/>
                </a:solidFill>
              </a:rPr>
              <a:t>Федеральный закон от 24 сентября 2022 г № 371-ФЗ </a:t>
            </a:r>
            <a:r>
              <a:rPr lang="ru-RU" sz="2200" dirty="0"/>
              <a:t>«О внесении изменений в Федеральный закон «Об образовании в Российской Федерации» и статью 1 Федерального закона «Об обязательных требованиях в Российской Федерации» (</a:t>
            </a:r>
            <a:r>
              <a:rPr lang="ru-RU" sz="2200" dirty="0">
                <a:hlinkClick r:id="rId2"/>
              </a:rPr>
              <a:t>http://www.consultant.ru/document/cons_doc_LAW_427331/</a:t>
            </a:r>
            <a:r>
              <a:rPr lang="ru-RU" sz="2200" dirty="0"/>
              <a:t>).</a:t>
            </a:r>
          </a:p>
          <a:p>
            <a:pPr marL="0" indent="0">
              <a:buNone/>
            </a:pPr>
            <a:endParaRPr lang="ru-RU" sz="2200" dirty="0"/>
          </a:p>
          <a:p>
            <a:pPr marL="0" indent="0">
              <a:buNone/>
            </a:pPr>
            <a:r>
              <a:rPr lang="ru-RU" sz="2200" dirty="0">
                <a:solidFill>
                  <a:schemeClr val="tx2"/>
                </a:solidFill>
              </a:rPr>
              <a:t>Приказы МИНПРОСВЕЩЕНИЯ России:</a:t>
            </a:r>
          </a:p>
          <a:p>
            <a:r>
              <a:rPr lang="ru-RU" sz="2100" dirty="0"/>
              <a:t>Приказ Министерства просвещения Российской Федерации от 12.08.2022 № 732 "О внесении изменений в федеральный государственный образовательный стандарт среднего общего образования, утвержденный приказом Министерства образования и науки Российской Федерации от 17 мая 2012 г. № 413" (Зарегистрирован 12.09.2022 № 70034) </a:t>
            </a:r>
            <a:r>
              <a:rPr lang="ru-RU" sz="2400" dirty="0">
                <a:solidFill>
                  <a:srgbClr val="4E565B"/>
                </a:solidFill>
                <a:latin typeface="PTSansRegular"/>
              </a:rPr>
              <a:t> </a:t>
            </a:r>
            <a:r>
              <a:rPr lang="ru-RU" sz="2400" u="sng" dirty="0">
                <a:solidFill>
                  <a:srgbClr val="2D4F85"/>
                </a:solidFill>
                <a:latin typeface="PTSansRegular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...&gt;&gt;</a:t>
            </a:r>
            <a:endParaRPr lang="ru-RU" sz="2100" dirty="0"/>
          </a:p>
          <a:p>
            <a:r>
              <a:rPr lang="ru-RU" sz="2200" dirty="0"/>
              <a:t>Приказ Министерства просвещения Российской Федерации от 31.05.2021 № 287 «Об утверждении федерального государственного образовательного стандарта основного общего образования» (Зарегистрирован 05.07.2021 № 64101)</a:t>
            </a:r>
            <a:r>
              <a:rPr lang="ru-RU" sz="2400" dirty="0">
                <a:solidFill>
                  <a:srgbClr val="4E565B"/>
                </a:solidFill>
                <a:latin typeface="PTSansRegular"/>
              </a:rPr>
              <a:t> </a:t>
            </a:r>
            <a:r>
              <a:rPr lang="ru-RU" sz="2400" u="sng" dirty="0">
                <a:solidFill>
                  <a:srgbClr val="2D4F85"/>
                </a:solidFill>
                <a:latin typeface="PTSansRegular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...&gt;&gt;</a:t>
            </a:r>
            <a:endParaRPr lang="ru-RU" sz="2400" dirty="0">
              <a:solidFill>
                <a:srgbClr val="4E565B"/>
              </a:solidFill>
              <a:latin typeface="PTSansRegular"/>
            </a:endParaRPr>
          </a:p>
          <a:p>
            <a:endParaRPr lang="ru-RU" sz="2200" dirty="0">
              <a:solidFill>
                <a:schemeClr val="tx2"/>
              </a:solidFill>
            </a:endParaRPr>
          </a:p>
          <a:p>
            <a:r>
              <a:rPr lang="ru-RU" sz="2200" dirty="0"/>
              <a:t>ФОП ООО утверждена  приказом Минпросвещения России от 16 ноября 2022 г. № 993  </a:t>
            </a:r>
            <a:r>
              <a:rPr lang="ru-RU" sz="2200" dirty="0">
                <a:hlinkClick r:id="rId5"/>
              </a:rPr>
              <a:t>https://edsoo.ru/Normativnie_dokumenti.htm</a:t>
            </a:r>
            <a:endParaRPr lang="ru-RU" sz="2200" dirty="0"/>
          </a:p>
          <a:p>
            <a:endParaRPr lang="ru-RU" sz="2200" dirty="0"/>
          </a:p>
          <a:p>
            <a:r>
              <a:rPr lang="ru-RU" sz="2200" dirty="0"/>
              <a:t>ФОП СОО утверждена приказом Минпросвещения России от 23 ноября 2022 г. № 1014  </a:t>
            </a:r>
            <a:r>
              <a:rPr lang="ru-RU" sz="2200" dirty="0">
                <a:hlinkClick r:id="rId5"/>
              </a:rPr>
              <a:t>https://edsoo.ru/Normativnie_dokumenti.htm</a:t>
            </a:r>
            <a:endParaRPr lang="ru-RU" sz="2200" dirty="0"/>
          </a:p>
          <a:p>
            <a:endParaRPr lang="ru-RU" sz="2200" dirty="0"/>
          </a:p>
          <a:p>
            <a:endParaRPr lang="ru-RU" sz="2200" dirty="0"/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FB8899D-4C1A-4587-87A1-E3EB3794F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6111BD01-A33A-489F-B1B4-B052E6C73EF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0774" y="117990"/>
            <a:ext cx="764319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НОРМАТИВНЫЕ ДОКУМЕНТЫ ПЕРЕХОДА НА ФГОС, ФОП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B38FA15-1B92-4B23-962B-D47639B6E42C}"/>
              </a:ext>
            </a:extLst>
          </p:cNvPr>
          <p:cNvSpPr txBox="1"/>
          <p:nvPr/>
        </p:nvSpPr>
        <p:spPr>
          <a:xfrm>
            <a:off x="179512" y="4491680"/>
            <a:ext cx="8784976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504D"/>
              </a:buClr>
              <a:buSzTx/>
              <a:buFont typeface="Webdings" pitchFamily="18" charset="2"/>
              <a:buChar char="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Times New Roman" pitchFamily="18" charset="0"/>
              </a:rPr>
              <a:t>Письмо Министерства просвещения РФ от 17 ноября 2022 г. N 03-1889 «О направлении информации»  (Рекомендации по реализации ФОП СОО)</a:t>
            </a:r>
          </a:p>
        </p:txBody>
      </p:sp>
    </p:spTree>
    <p:extLst>
      <p:ext uri="{BB962C8B-B14F-4D97-AF65-F5344CB8AC3E}">
        <p14:creationId xmlns:p14="http://schemas.microsoft.com/office/powerpoint/2010/main" val="35586279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D74F01D-F4FF-44F3-B30E-4C3F63C5A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771550"/>
            <a:ext cx="8363272" cy="3394472"/>
          </a:xfrm>
        </p:spPr>
        <p:txBody>
          <a:bodyPr>
            <a:normAutofit fontScale="25000" lnSpcReduction="20000"/>
          </a:bodyPr>
          <a:lstStyle/>
          <a:p>
            <a:pPr marL="214313" indent="-214313" defTabSz="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 defTabSz="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96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Вовлеченность в оценочную деятельность </a:t>
            </a:r>
            <a:r>
              <a:rPr lang="ru-RU" sz="9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только педагогов, но и самих </a:t>
            </a:r>
            <a:r>
              <a:rPr lang="ru-RU" sz="96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обучающихся.</a:t>
            </a:r>
          </a:p>
          <a:p>
            <a:pPr marL="214313" indent="-214313" defTabSz="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9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Единым механизмом управления качеством образовательных результатов является </a:t>
            </a:r>
            <a:r>
              <a:rPr lang="ru-RU" sz="96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ориентация на планируемые результаты </a:t>
            </a:r>
            <a:r>
              <a:rPr lang="ru-RU" sz="9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96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комплексный</a:t>
            </a:r>
            <a:r>
              <a:rPr lang="ru-RU" sz="9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6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подход к их оценке</a:t>
            </a:r>
            <a:r>
              <a:rPr lang="ru-RU" sz="9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48DA413-4D53-400D-8010-E9CC0EC8D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DD23C4A-4E6F-4A41-B9BE-7578ED42334A}"/>
              </a:ext>
            </a:extLst>
          </p:cNvPr>
          <p:cNvSpPr txBox="1"/>
          <p:nvPr/>
        </p:nvSpPr>
        <p:spPr>
          <a:xfrm>
            <a:off x="1095392" y="123478"/>
            <a:ext cx="722102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defTabSz="342900"/>
            <a:r>
              <a:rPr lang="ru-RU" sz="2800" b="1" dirty="0">
                <a:solidFill>
                  <a:srgbClr val="4F81BD">
                    <a:lumMod val="50000"/>
                  </a:srgbClr>
                </a:solidFill>
                <a:latin typeface="Arial Narrow"/>
              </a:rPr>
              <a:t>Особенности оценки в ФООП</a:t>
            </a:r>
          </a:p>
        </p:txBody>
      </p:sp>
    </p:spTree>
    <p:extLst>
      <p:ext uri="{BB962C8B-B14F-4D97-AF65-F5344CB8AC3E}">
        <p14:creationId xmlns:p14="http://schemas.microsoft.com/office/powerpoint/2010/main" val="28492961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954777C4-E9C6-434A-8DE2-3D14D09EB3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987574"/>
            <a:ext cx="7632848" cy="3672408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B075D40-E9C2-4B6E-9DDA-43F65EFF0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07B64121-EC50-46F3-A0E8-2FDB2F67FA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15616" y="123642"/>
            <a:ext cx="749917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spAutoFit/>
          </a:bodyPr>
          <a:lstStyle/>
          <a:p>
            <a:pPr algn="l" defTabSz="342900"/>
            <a:r>
              <a:rPr lang="ru-RU" sz="2800" b="1" dirty="0">
                <a:solidFill>
                  <a:srgbClr val="4F81BD">
                    <a:lumMod val="50000"/>
                  </a:srgbClr>
                </a:solidFill>
                <a:latin typeface="Arial Narrow"/>
                <a:ea typeface="+mn-ea"/>
                <a:cs typeface="+mn-cs"/>
              </a:rPr>
              <a:t>Особенности оценки в ФООП</a:t>
            </a:r>
          </a:p>
        </p:txBody>
      </p:sp>
    </p:spTree>
    <p:extLst>
      <p:ext uri="{BB962C8B-B14F-4D97-AF65-F5344CB8AC3E}">
        <p14:creationId xmlns:p14="http://schemas.microsoft.com/office/powerpoint/2010/main" val="23843791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F31211-F892-49BE-AC2D-B268F3224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195486"/>
            <a:ext cx="7128792" cy="42155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rgbClr val="4F81BD">
                    <a:lumMod val="50000"/>
                  </a:srgbClr>
                </a:solidFill>
                <a:latin typeface="Arial Narrow"/>
                <a:ea typeface="+mn-ea"/>
                <a:cs typeface="+mn-cs"/>
              </a:rPr>
              <a:t>Внутреннее и внешнее оценивание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D6A4D2E-17DC-4165-9E41-7E3F40F11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22</a:t>
            </a:fld>
            <a:endParaRPr lang="ru-RU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xmlns="" id="{33CD5DB2-8205-498A-8BC7-AE56DE0808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7393474"/>
              </p:ext>
            </p:extLst>
          </p:nvPr>
        </p:nvGraphicFramePr>
        <p:xfrm>
          <a:off x="457200" y="782044"/>
          <a:ext cx="8229600" cy="2667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xmlns="" id="{9220D4E1-CE1E-49BB-837A-BFF10582FF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0023425"/>
              </p:ext>
            </p:extLst>
          </p:nvPr>
        </p:nvGraphicFramePr>
        <p:xfrm>
          <a:off x="490389" y="3590779"/>
          <a:ext cx="4983480" cy="1413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9475464-A57A-4360-B1E2-97591007A8B7}"/>
              </a:ext>
            </a:extLst>
          </p:cNvPr>
          <p:cNvSpPr txBox="1"/>
          <p:nvPr/>
        </p:nvSpPr>
        <p:spPr>
          <a:xfrm>
            <a:off x="6057665" y="3687107"/>
            <a:ext cx="2643199" cy="113107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sz="1350" dirty="0">
                <a:solidFill>
                  <a:schemeClr val="bg1"/>
                </a:solidFill>
              </a:rPr>
              <a:t>Оценка направлена на выявление особенностей достижения обучающимися</a:t>
            </a:r>
          </a:p>
          <a:p>
            <a:r>
              <a:rPr lang="ru-RU" sz="1350" dirty="0">
                <a:solidFill>
                  <a:schemeClr val="bg1"/>
                </a:solidFill>
              </a:rPr>
              <a:t>образовательных результатов</a:t>
            </a:r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xmlns="" id="{26ABF26A-D332-4B07-AE5F-AFAF2A9EDD05}"/>
              </a:ext>
            </a:extLst>
          </p:cNvPr>
          <p:cNvSpPr/>
          <p:nvPr/>
        </p:nvSpPr>
        <p:spPr>
          <a:xfrm>
            <a:off x="5473869" y="4012616"/>
            <a:ext cx="604087" cy="4800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34618796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553C3A6-BB3A-4AA0-BF3D-26A4C5D3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23</a:t>
            </a:fld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E78C4A9-694F-48CC-BF1D-C28209684F57}"/>
              </a:ext>
            </a:extLst>
          </p:cNvPr>
          <p:cNvSpPr txBox="1"/>
          <p:nvPr/>
        </p:nvSpPr>
        <p:spPr>
          <a:xfrm>
            <a:off x="323528" y="1059582"/>
            <a:ext cx="8229600" cy="3354765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spAutoFit/>
          </a:bodyPr>
          <a:lstStyle/>
          <a:p>
            <a:pPr marL="214313" marR="0" lvl="0" indent="-214313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государственная итоговая аттестация 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(только для уровней основного общего и среднего общего образования);</a:t>
            </a:r>
          </a:p>
          <a:p>
            <a:pPr marR="0" lvl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214313" marR="0" lvl="0" indent="-214313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всероссийские проверочные работы 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как комплексный проект в области оценки  образования, направленный на развитие единого образовательного пространства в Российской Федерации;</a:t>
            </a:r>
          </a:p>
          <a:p>
            <a:pPr marL="214313" marR="0" lvl="0" indent="-214313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214313" marR="0" lvl="0" indent="-214313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мониторинговые исследования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федерального, регионального и муниципального уровней.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AD90337C-53D0-41DB-A864-E9C007249DBA}"/>
              </a:ext>
            </a:extLst>
          </p:cNvPr>
          <p:cNvSpPr txBox="1">
            <a:spLocks/>
          </p:cNvSpPr>
          <p:nvPr/>
        </p:nvSpPr>
        <p:spPr>
          <a:xfrm>
            <a:off x="1259632" y="122294"/>
            <a:ext cx="7043805" cy="5560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defTabSz="91440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ru-RU" sz="2800" b="1" dirty="0">
                <a:solidFill>
                  <a:srgbClr val="4F81BD">
                    <a:lumMod val="50000"/>
                  </a:srgbClr>
                </a:solidFill>
                <a:latin typeface="Arial Narrow"/>
                <a:ea typeface="+mn-ea"/>
                <a:cs typeface="+mn-cs"/>
              </a:rPr>
              <a:t>Внешнее оценивание</a:t>
            </a:r>
          </a:p>
        </p:txBody>
      </p:sp>
    </p:spTree>
    <p:extLst>
      <p:ext uri="{BB962C8B-B14F-4D97-AF65-F5344CB8AC3E}">
        <p14:creationId xmlns:p14="http://schemas.microsoft.com/office/powerpoint/2010/main" val="11038362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14E58AC-BB28-444F-B6F7-F999EA53D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1131590"/>
            <a:ext cx="6505822" cy="1983065"/>
          </a:xfrm>
        </p:spPr>
        <p:txBody>
          <a:bodyPr>
            <a:normAutofit/>
          </a:bodyPr>
          <a:lstStyle/>
          <a:p>
            <a:pPr marL="214313" indent="-214313"/>
            <a:r>
              <a:rPr lang="ru-RU" sz="2400" dirty="0"/>
              <a:t>стартовые (диагностические) работы</a:t>
            </a:r>
          </a:p>
          <a:p>
            <a:pPr marL="214313" indent="-214313"/>
            <a:r>
              <a:rPr lang="ru-RU" sz="2400" dirty="0"/>
              <a:t>текущая оценка</a:t>
            </a:r>
          </a:p>
          <a:p>
            <a:pPr marL="214313" indent="-214313"/>
            <a:r>
              <a:rPr lang="ru-RU" sz="2400" dirty="0"/>
              <a:t>промежуточная аттестация</a:t>
            </a:r>
          </a:p>
          <a:p>
            <a:pPr marL="214313" indent="-214313"/>
            <a:r>
              <a:rPr lang="ru-RU" sz="2400" dirty="0"/>
              <a:t>комплексные (диагностические) работы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F71A2D5-BFD3-4C54-AEFB-D9144DC48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24</a:t>
            </a:fld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ECE7B7CD-F70F-4A38-BFB9-D3484C701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0117" y="123478"/>
            <a:ext cx="7374331" cy="55147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rgbClr val="4F81BD">
                    <a:lumMod val="50000"/>
                  </a:srgbClr>
                </a:solidFill>
                <a:latin typeface="Arial Narrow"/>
                <a:ea typeface="+mn-ea"/>
                <a:cs typeface="+mn-cs"/>
              </a:rPr>
              <a:t>Внутреннее оценивание</a:t>
            </a:r>
          </a:p>
        </p:txBody>
      </p:sp>
    </p:spTree>
    <p:extLst>
      <p:ext uri="{BB962C8B-B14F-4D97-AF65-F5344CB8AC3E}">
        <p14:creationId xmlns:p14="http://schemas.microsoft.com/office/powerpoint/2010/main" val="4536944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8D03D2BE-F631-4230-8365-DEA3A10B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71314"/>
            <a:ext cx="7715200" cy="56517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rgbClr val="4F81BD">
                    <a:lumMod val="50000"/>
                  </a:srgbClr>
                </a:solidFill>
                <a:latin typeface="Arial Narrow"/>
                <a:ea typeface="+mn-ea"/>
                <a:cs typeface="+mn-cs"/>
              </a:rPr>
              <a:t>Особенности оценки метапредметных результатов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32BD4BBB-E6FE-43CA-9888-4D953A07E6E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26926" y="863590"/>
            <a:ext cx="8524081" cy="34163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/>
              <a:t>Формирование метапредметных результатов осуществляется на всех учебных предметах.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dirty="0"/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/>
              <a:t> Поэтому процедуры оценки, как правило, тесно связаны с процедурами и содержанием оценки предметных результатов.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dirty="0"/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/>
              <a:t>Основной процедурой итоговой оценки достижения метапредметных результатов является защита итогового индивидуального проекта.</a:t>
            </a:r>
          </a:p>
        </p:txBody>
      </p:sp>
    </p:spTree>
    <p:extLst>
      <p:ext uri="{BB962C8B-B14F-4D97-AF65-F5344CB8AC3E}">
        <p14:creationId xmlns:p14="http://schemas.microsoft.com/office/powerpoint/2010/main" val="38538520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A1E2C55-66D2-4D34-8056-F308529EF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26</a:t>
            </a:fld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8D03D2BE-F631-4230-8365-DEA3A10B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71314"/>
            <a:ext cx="7715200" cy="56517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rgbClr val="4F81BD">
                    <a:lumMod val="50000"/>
                  </a:srgbClr>
                </a:solidFill>
                <a:latin typeface="Arial Narrow"/>
                <a:ea typeface="+mn-ea"/>
                <a:cs typeface="+mn-cs"/>
              </a:rPr>
              <a:t>Особенности оценки метапредметных результатов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32BD4BBB-E6FE-43CA-9888-4D953A07E6E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51521" y="872855"/>
            <a:ext cx="8579296" cy="393338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400" dirty="0"/>
              <a:t>Важно понимать и разделять оценку сформированности:</a:t>
            </a:r>
          </a:p>
          <a:p>
            <a:pPr marL="0" indent="0">
              <a:buNone/>
            </a:pPr>
            <a:r>
              <a:rPr lang="ru-RU" sz="2400" dirty="0"/>
              <a:t>отдельных метапредметных результатов в ходе итоговой оценки достижения метапредметных результатов (защиты индивидуального проекта по отдельным учебным предметам или на межпредметной основе);</a:t>
            </a:r>
          </a:p>
          <a:p>
            <a:pPr marL="0" indent="0">
              <a:buNone/>
            </a:pPr>
            <a:r>
              <a:rPr lang="ru-RU" sz="2400" dirty="0"/>
              <a:t>собственно метапредметных действий, построенную на содержании различных предметов и внеучебных ситуаций, при этом оценивается способность применения (переноса) метапредметных действий, сформированных на отдельных предметах, при решении различных задач.</a:t>
            </a:r>
            <a:endParaRPr lang="ru-RU" sz="1350" dirty="0"/>
          </a:p>
        </p:txBody>
      </p:sp>
    </p:spTree>
    <p:extLst>
      <p:ext uri="{BB962C8B-B14F-4D97-AF65-F5344CB8AC3E}">
        <p14:creationId xmlns:p14="http://schemas.microsoft.com/office/powerpoint/2010/main" val="20188632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8E028D-2CEB-4926-9079-87E2A4039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D986727-CD38-4BA8-B54A-E52A8EAC89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6883147-216D-44A0-9D21-2AC4E80CA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27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938D7DD-F7AC-4563-9DC9-6913C7FEE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527"/>
            <a:ext cx="9144000" cy="506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369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EDDE289-F81A-4D18-B48C-851EED5A9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28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480E6DA-4ABC-45D5-84B4-C4C894C73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51470"/>
            <a:ext cx="7920880" cy="421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9993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0A032AB-26C3-4016-A88F-3FD71BEA9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29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02BB188-0B0F-4641-9F1E-836006DC7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4392"/>
            <a:ext cx="8064896" cy="4529315"/>
          </a:xfrm>
          <a:prstGeom prst="rect">
            <a:avLst/>
          </a:prstGeom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95979606-5544-4946-9E0F-6A9169408F53}"/>
              </a:ext>
            </a:extLst>
          </p:cNvPr>
          <p:cNvSpPr/>
          <p:nvPr/>
        </p:nvSpPr>
        <p:spPr>
          <a:xfrm>
            <a:off x="8745628" y="29275"/>
            <a:ext cx="323528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952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xmlns="" id="{32DBD6FB-4F62-5C19-64C0-57DF58E7B3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9896212"/>
              </p:ext>
            </p:extLst>
          </p:nvPr>
        </p:nvGraphicFramePr>
        <p:xfrm>
          <a:off x="179512" y="987574"/>
          <a:ext cx="8640960" cy="3830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37BF167F-254E-4FA9-86B8-A823DB82AE39}"/>
              </a:ext>
            </a:extLst>
          </p:cNvPr>
          <p:cNvSpPr txBox="1">
            <a:spLocks/>
          </p:cNvSpPr>
          <p:nvPr/>
        </p:nvSpPr>
        <p:spPr>
          <a:xfrm>
            <a:off x="1115616" y="267494"/>
            <a:ext cx="7200800" cy="3600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  <a:t>Основные изменения ФГОС СОО</a:t>
            </a:r>
          </a:p>
        </p:txBody>
      </p:sp>
    </p:spTree>
    <p:extLst>
      <p:ext uri="{BB962C8B-B14F-4D97-AF65-F5344CB8AC3E}">
        <p14:creationId xmlns:p14="http://schemas.microsoft.com/office/powerpoint/2010/main" val="42613843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8A9C968-413B-49BA-B253-7C89A014A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30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7F196E4-5E31-4FB3-95E4-DFA258ACB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51470"/>
            <a:ext cx="7992888" cy="4930534"/>
          </a:xfrm>
          <a:prstGeom prst="rect">
            <a:avLst/>
          </a:prstGeom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092C07B4-7E71-4455-8AC7-D4452F0E60AA}"/>
              </a:ext>
            </a:extLst>
          </p:cNvPr>
          <p:cNvSpPr/>
          <p:nvPr/>
        </p:nvSpPr>
        <p:spPr>
          <a:xfrm>
            <a:off x="8532440" y="195486"/>
            <a:ext cx="432048" cy="50405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3129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xmlns="" id="{5B68CC47-5B91-4644-A1FE-5761180702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4613558"/>
              </p:ext>
            </p:extLst>
          </p:nvPr>
        </p:nvGraphicFramePr>
        <p:xfrm>
          <a:off x="539552" y="828808"/>
          <a:ext cx="8604448" cy="3623618"/>
        </p:xfrm>
        <a:graphic>
          <a:graphicData uri="http://schemas.openxmlformats.org/drawingml/2006/table">
            <a:tbl>
              <a:tblPr/>
              <a:tblGrid>
                <a:gridCol w="2253629">
                  <a:extLst>
                    <a:ext uri="{9D8B030D-6E8A-4147-A177-3AD203B41FA5}">
                      <a16:colId xmlns:a16="http://schemas.microsoft.com/office/drawing/2014/main" xmlns="" val="3931838660"/>
                    </a:ext>
                  </a:extLst>
                </a:gridCol>
                <a:gridCol w="6350819">
                  <a:extLst>
                    <a:ext uri="{9D8B030D-6E8A-4147-A177-3AD203B41FA5}">
                      <a16:colId xmlns:a16="http://schemas.microsoft.com/office/drawing/2014/main" xmlns="" val="2445717499"/>
                    </a:ext>
                  </a:extLst>
                </a:gridCol>
              </a:tblGrid>
              <a:tr h="1882683">
                <a:tc>
                  <a:txBody>
                    <a:bodyPr/>
                    <a:lstStyle/>
                    <a:p>
                      <a:pPr algn="l"/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</a:rPr>
                        <a:t>Русский язык</a:t>
                      </a:r>
                    </a:p>
                  </a:txBody>
                  <a:tcPr marL="59611" marR="59611" marT="59611" marB="1062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</a:rPr>
                        <a:t>Всего  -       714 часов</a:t>
                      </a:r>
                      <a:br>
                        <a:rPr lang="ru-RU" sz="2400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</a:rPr>
                        <a:t>5-й класс – 170 часов, 5 часов в неделю</a:t>
                      </a:r>
                      <a:br>
                        <a:rPr lang="ru-RU" sz="2400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</a:rPr>
                        <a:t>6-й класс – 204 часа, 6 часов в неделю</a:t>
                      </a:r>
                      <a:br>
                        <a:rPr lang="ru-RU" sz="2400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</a:rPr>
                        <a:t>7-й класс – 136 часов, 4 часа в неделю</a:t>
                      </a:r>
                      <a:br>
                        <a:rPr lang="ru-RU" sz="2400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</a:rPr>
                        <a:t>8-й класс – 102 часа, 3 часа в неделю</a:t>
                      </a:r>
                      <a:br>
                        <a:rPr lang="ru-RU" sz="2400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</a:rPr>
                        <a:t>9-й класс – 102 часа, 3 часа в неделю</a:t>
                      </a:r>
                    </a:p>
                  </a:txBody>
                  <a:tcPr marL="59611" marR="269782" marT="59611" marB="106278">
                    <a:lnL>
                      <a:noFill/>
                    </a:lnL>
                    <a:lnR w="9525" cap="flat" cmpd="sng" algn="ctr">
                      <a:solidFill>
                        <a:srgbClr val="008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05559526"/>
                  </a:ext>
                </a:extLst>
              </a:tr>
              <a:tr h="1146914">
                <a:tc>
                  <a:txBody>
                    <a:bodyPr/>
                    <a:lstStyle/>
                    <a:p>
                      <a:pPr algn="l"/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</a:rPr>
                        <a:t>Литература</a:t>
                      </a:r>
                    </a:p>
                  </a:txBody>
                  <a:tcPr marL="59611" marR="59611" marT="59611" marB="10627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</a:rPr>
                        <a:t>Всего    -      442 часа</a:t>
                      </a:r>
                    </a:p>
                    <a:p>
                      <a:pPr algn="l"/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</a:rPr>
                        <a:t>В 5, 6, 9-м классах на изучение – 3 часа в неделю</a:t>
                      </a:r>
                    </a:p>
                    <a:p>
                      <a:pPr algn="l"/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</a:rPr>
                        <a:t>В 7-м и 8-м классах – 2 часа в неделю</a:t>
                      </a:r>
                    </a:p>
                  </a:txBody>
                  <a:tcPr marL="59611" marR="269782" marT="59611" marB="106278">
                    <a:lnL>
                      <a:noFill/>
                    </a:lnL>
                    <a:lnR w="9525" cap="flat" cmpd="sng" algn="ctr">
                      <a:solidFill>
                        <a:srgbClr val="008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02401064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B964464-76AC-4B08-B14A-11AF0A3EC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31</a:t>
            </a:fld>
            <a:endParaRPr lang="ru-RU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88EF60CE-C9E7-4F59-9C9B-400E17337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1356" y="122708"/>
            <a:ext cx="756084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altLang="ru-RU" sz="2800" b="1" dirty="0">
                <a:solidFill>
                  <a:srgbClr val="4F81BD">
                    <a:lumMod val="50000"/>
                  </a:srgbClr>
                </a:solidFill>
                <a:latin typeface="Arial Narrow"/>
              </a:rPr>
              <a:t>Распределение часов по классам на уровне ООО</a:t>
            </a:r>
          </a:p>
        </p:txBody>
      </p:sp>
    </p:spTree>
    <p:extLst>
      <p:ext uri="{BB962C8B-B14F-4D97-AF65-F5344CB8AC3E}">
        <p14:creationId xmlns:p14="http://schemas.microsoft.com/office/powerpoint/2010/main" val="3980017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A160747-0633-4BFE-B5C4-7781D258E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32</a:t>
            </a:fld>
            <a:endParaRPr lang="ru-RU" dirty="0"/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xmlns="" id="{AF654D15-DE63-4C91-BFF0-92F707A4E7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9740577"/>
              </p:ext>
            </p:extLst>
          </p:nvPr>
        </p:nvGraphicFramePr>
        <p:xfrm>
          <a:off x="696397" y="1019615"/>
          <a:ext cx="7751205" cy="3497248"/>
        </p:xfrm>
        <a:graphic>
          <a:graphicData uri="http://schemas.openxmlformats.org/drawingml/2006/table">
            <a:tbl>
              <a:tblPr/>
              <a:tblGrid>
                <a:gridCol w="2003395">
                  <a:extLst>
                    <a:ext uri="{9D8B030D-6E8A-4147-A177-3AD203B41FA5}">
                      <a16:colId xmlns:a16="http://schemas.microsoft.com/office/drawing/2014/main" xmlns="" val="3332752600"/>
                    </a:ext>
                  </a:extLst>
                </a:gridCol>
                <a:gridCol w="5747810">
                  <a:extLst>
                    <a:ext uri="{9D8B030D-6E8A-4147-A177-3AD203B41FA5}">
                      <a16:colId xmlns:a16="http://schemas.microsoft.com/office/drawing/2014/main" xmlns="" val="3575456498"/>
                    </a:ext>
                  </a:extLst>
                </a:gridCol>
              </a:tblGrid>
              <a:tr h="467702">
                <a:tc>
                  <a:txBody>
                    <a:bodyPr/>
                    <a:lstStyle/>
                    <a:p>
                      <a:pPr algn="l"/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</a:rPr>
                        <a:t>Русский язык</a:t>
                      </a:r>
                    </a:p>
                  </a:txBody>
                  <a:tcPr marL="36906" marR="36906" marT="36906" marB="657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</a:rPr>
                        <a:t>на базовом уровне – 136 часов:</a:t>
                      </a:r>
                      <a:br>
                        <a:rPr lang="ru-RU" sz="2400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</a:rPr>
                        <a:t>в 10-м классе – 68 часов, 2 часа в неделю;</a:t>
                      </a:r>
                      <a:br>
                        <a:rPr lang="ru-RU" sz="2400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</a:rPr>
                        <a:t>в 11-м классе – 68 часов, 2 часа в неделю</a:t>
                      </a:r>
                    </a:p>
                    <a:p>
                      <a:pPr algn="l"/>
                      <a:endParaRPr lang="ru-RU" sz="2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6906" marR="167025" marT="36906" marB="65798">
                    <a:lnL>
                      <a:noFill/>
                    </a:lnL>
                    <a:lnR w="9525" cap="flat" cmpd="sng" algn="ctr">
                      <a:solidFill>
                        <a:srgbClr val="008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17289922"/>
                  </a:ext>
                </a:extLst>
              </a:tr>
              <a:tr h="6844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</a:rPr>
                        <a:t> Литература</a:t>
                      </a:r>
                    </a:p>
                    <a:p>
                      <a:pPr algn="l"/>
                      <a:endParaRPr lang="ru-RU" sz="2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6906" marR="36906" marT="36906" marB="65798">
                    <a:lnL w="9525" cap="flat" cmpd="sng" algn="ctr">
                      <a:solidFill>
                        <a:srgbClr val="008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</a:rPr>
                        <a:t>на базовом уровне в 10–11-м классах в федеральном учебном плане – 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</a:rPr>
                        <a:t>204 часа,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</a:rPr>
                        <a:t> рассчитанных на 34 учебные недели на каждый год обучения.</a:t>
                      </a:r>
                    </a:p>
                    <a:p>
                      <a:pPr algn="l"/>
                      <a:endParaRPr lang="ru-RU" sz="2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6906" marR="36906" marT="36906" marB="6579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28577886"/>
                  </a:ext>
                </a:extLst>
              </a:tr>
            </a:tbl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EE60A7EA-C947-48C3-87A0-571428ACA602}"/>
              </a:ext>
            </a:extLst>
          </p:cNvPr>
          <p:cNvSpPr/>
          <p:nvPr/>
        </p:nvSpPr>
        <p:spPr>
          <a:xfrm>
            <a:off x="1187624" y="144074"/>
            <a:ext cx="792088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4F81BD">
                    <a:lumMod val="50000"/>
                  </a:srgbClr>
                </a:solidFill>
                <a:latin typeface="Arial Narrow"/>
              </a:rPr>
              <a:t>Распределение часов по классам на уровне СОО</a:t>
            </a:r>
          </a:p>
        </p:txBody>
      </p:sp>
    </p:spTree>
    <p:extLst>
      <p:ext uri="{BB962C8B-B14F-4D97-AF65-F5344CB8AC3E}">
        <p14:creationId xmlns:p14="http://schemas.microsoft.com/office/powerpoint/2010/main" val="40425928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CE004A7-7A45-4193-A3A0-7AC1DFB77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33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CFD00D3-F887-481A-853A-0B5C51202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7" y="51470"/>
            <a:ext cx="7992889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564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41DB228-7782-4A41-B3A9-6E43911B1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23797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Введение ФООП является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обязательным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 1 сентября 2023 г.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для обучающихся 1-11 классов всех ОО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реализующих образовательные программы начального общего, основного общего, среднего общего образования.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2716C70-9BF3-43DB-9267-D6D53BAC6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34</a:t>
            </a:fld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778518DF-978E-40C0-BCF8-F0EB44815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123478"/>
            <a:ext cx="7272808" cy="491636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rgbClr val="4F81BD">
                    <a:lumMod val="50000"/>
                  </a:srgbClr>
                </a:solidFill>
                <a:latin typeface="Arial Narrow"/>
                <a:ea typeface="+mn-ea"/>
                <a:cs typeface="+mn-cs"/>
              </a:rPr>
              <a:t>О введении ФООП</a:t>
            </a:r>
          </a:p>
        </p:txBody>
      </p:sp>
    </p:spTree>
    <p:extLst>
      <p:ext uri="{BB962C8B-B14F-4D97-AF65-F5344CB8AC3E}">
        <p14:creationId xmlns:p14="http://schemas.microsoft.com/office/powerpoint/2010/main" val="36425919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5D20F6C-DA79-4ECB-85E6-4B13E9BA8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1203598"/>
            <a:ext cx="82296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ОО в обязательном порядке используют федеральные рабочие программы по учебным предметам 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</a:rPr>
              <a:t>«Русский язык», «Литературное чтение»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и «Окружающий мир» (начальное общее образование), 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</a:rPr>
              <a:t>«Русский язык», «Литература»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«История», «Обществознание», «География» и «Основы безопасности жизнедеятельности» (основное общее и среднее общее образование)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27C5B4E-ED20-4EBA-AA2A-5DB060D7B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35</a:t>
            </a:fld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D85B722B-CB4E-4F8A-B0DF-F09A85922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123478"/>
            <a:ext cx="7416824" cy="563644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rgbClr val="4F81BD">
                    <a:lumMod val="50000"/>
                  </a:srgbClr>
                </a:solidFill>
                <a:latin typeface="Arial Narrow"/>
                <a:ea typeface="+mn-ea"/>
                <a:cs typeface="+mn-cs"/>
              </a:rPr>
              <a:t>О введении ФООП</a:t>
            </a:r>
          </a:p>
        </p:txBody>
      </p:sp>
    </p:spTree>
    <p:extLst>
      <p:ext uri="{BB962C8B-B14F-4D97-AF65-F5344CB8AC3E}">
        <p14:creationId xmlns:p14="http://schemas.microsoft.com/office/powerpoint/2010/main" val="29963325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5ADC6B8-5EDC-4736-9E2D-2EF7467B1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8234" y="2276434"/>
            <a:ext cx="3267531" cy="590632"/>
          </a:xfrm>
          <a:prstGeom prst="rect">
            <a:avLst/>
          </a:prstGeom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2F3283AA-C48F-4F89-89FE-89F4BDC5A9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45455" r="1992"/>
          <a:stretch/>
        </p:blipFill>
        <p:spPr>
          <a:xfrm>
            <a:off x="251520" y="1563638"/>
            <a:ext cx="7830865" cy="2160240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52365B8-2E7B-4BFF-B3E5-31E44A932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36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A06F17A-9B03-4C1F-B634-B269DFBE4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321" y="831070"/>
            <a:ext cx="4662325" cy="521886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303B546F-FDA0-4B25-8B71-89DC83E241BA}"/>
              </a:ext>
            </a:extLst>
          </p:cNvPr>
          <p:cNvSpPr/>
          <p:nvPr/>
        </p:nvSpPr>
        <p:spPr>
          <a:xfrm>
            <a:off x="1960258" y="3782952"/>
            <a:ext cx="44133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https://edsoo.ru/Rabochie_programmi_sredne.htm</a:t>
            </a:r>
            <a:endParaRPr lang="ru-RU" dirty="0"/>
          </a:p>
          <a:p>
            <a:endParaRPr lang="ru-RU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CBA1B2A3-D3CF-4DC9-B633-BF62D41F4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152587"/>
            <a:ext cx="7200800" cy="521886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ru-RU" sz="2800" b="1" dirty="0">
                <a:solidFill>
                  <a:srgbClr val="4F81BD">
                    <a:lumMod val="50000"/>
                  </a:srgbClr>
                </a:solidFill>
                <a:latin typeface="Arial Narrow"/>
                <a:ea typeface="+mn-ea"/>
                <a:cs typeface="+mn-cs"/>
              </a:rPr>
              <a:t>Федеральные рабочие программы </a:t>
            </a:r>
          </a:p>
        </p:txBody>
      </p:sp>
    </p:spTree>
    <p:extLst>
      <p:ext uri="{BB962C8B-B14F-4D97-AF65-F5344CB8AC3E}">
        <p14:creationId xmlns:p14="http://schemas.microsoft.com/office/powerpoint/2010/main" val="22529261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AD0E21F-2D8F-4297-9BB7-972F66DE9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099791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/>
              <a:t>Согласно части 64 статьи 12 Федерального закона № 273-ФЗ федеральные рабочие программы по остальным учебным предметам могут использоваться как в неизменном виде, так и в качестве методической основы для разработки педагогическими работниками авторских рабочих программ с учетом имеющегося опыта реализации углубленного изучения предмета. В этом случае необходимо соблюдать условие, что </a:t>
            </a:r>
            <a:r>
              <a:rPr lang="ru-RU" sz="2400" u="sng" dirty="0"/>
              <a:t>содержание и планируемые результаты разработанных программ должны быть не ниже, чем в федеральных рабочих программах.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A3FF144-69D2-4CF0-96C6-906A8E089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37</a:t>
            </a:fld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F2C7F346-07BF-47EB-BD4E-A0C25B59B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51470"/>
            <a:ext cx="7272808" cy="645320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rgbClr val="4F81BD">
                    <a:lumMod val="50000"/>
                  </a:srgbClr>
                </a:solidFill>
                <a:latin typeface="Arial Narrow"/>
                <a:ea typeface="+mn-ea"/>
                <a:cs typeface="+mn-cs"/>
              </a:rPr>
              <a:t>О введении ФООП</a:t>
            </a:r>
          </a:p>
        </p:txBody>
      </p:sp>
    </p:spTree>
    <p:extLst>
      <p:ext uri="{BB962C8B-B14F-4D97-AF65-F5344CB8AC3E}">
        <p14:creationId xmlns:p14="http://schemas.microsoft.com/office/powerpoint/2010/main" val="22600132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DB97895-8EB2-4D73-8D4C-D0F2F912D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874514"/>
            <a:ext cx="8496944" cy="3394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В соответствии с частью 62 статьи 12 Федерального закона № 273-ФЗ образовательные организации вправе </a:t>
            </a:r>
            <a:r>
              <a:rPr lang="ru-RU" sz="2400" u="sng" dirty="0"/>
              <a:t>перераспределить время</a:t>
            </a:r>
            <a:r>
              <a:rPr lang="ru-RU" sz="2400" dirty="0"/>
              <a:t>, </a:t>
            </a:r>
          </a:p>
          <a:p>
            <a:pPr marL="0" indent="0">
              <a:buNone/>
            </a:pPr>
            <a:r>
              <a:rPr lang="ru-RU" sz="2400" dirty="0"/>
              <a:t>предусмотренное в федеральном учебном плане на изучение учебных предметов, по которым </a:t>
            </a:r>
            <a:r>
              <a:rPr lang="ru-RU" sz="2400" u="sng" dirty="0"/>
              <a:t>не проводится государственная итоговая аттестация,  </a:t>
            </a:r>
            <a:r>
              <a:rPr lang="ru-RU" sz="2400" dirty="0"/>
              <a:t>в пользу изучения иных учебных предметов, в том числе  </a:t>
            </a:r>
            <a:r>
              <a:rPr lang="ru-RU" sz="2400" u="sng" dirty="0"/>
              <a:t>на организацию углубленного изучения отдельных учебных предметов и профильное обучение</a:t>
            </a:r>
            <a:r>
              <a:rPr lang="ru-RU" sz="2400" dirty="0"/>
              <a:t>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64233D0-AB16-4D7A-B689-D62EE6FFD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38</a:t>
            </a:fld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CA7E99F4-AA57-4ABD-A8F6-08C25E747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704" y="207906"/>
            <a:ext cx="6552728" cy="342898"/>
          </a:xfr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>
            <a:normAutofit fontScale="90000"/>
          </a:bodyPr>
          <a:lstStyle/>
          <a:p>
            <a:pPr algn="l"/>
            <a:r>
              <a:rPr lang="ru-RU" sz="2800" dirty="0"/>
              <a:t>О введении ФООП</a:t>
            </a:r>
          </a:p>
        </p:txBody>
      </p:sp>
    </p:spTree>
    <p:extLst>
      <p:ext uri="{BB962C8B-B14F-4D97-AF65-F5344CB8AC3E}">
        <p14:creationId xmlns:p14="http://schemas.microsoft.com/office/powerpoint/2010/main" val="35396019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3F647D7-E50A-403E-A2CC-6B94A6A6D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699542"/>
            <a:ext cx="8557011" cy="32403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600" dirty="0"/>
              <a:t>  </a:t>
            </a:r>
            <a:endParaRPr lang="ru-RU" sz="2400" dirty="0"/>
          </a:p>
          <a:p>
            <a:r>
              <a:rPr lang="ru-RU" sz="2600" dirty="0"/>
              <a:t>Всероссийское просветительское мероприятие «Особенности реализации федеральных основных общеобразовательных программы основного и среднего общего образования и федеральных рабочих программ по русскому языку, литературе и общественно-научным предметам»</a:t>
            </a:r>
          </a:p>
          <a:p>
            <a:pPr marL="0" indent="0">
              <a:buNone/>
            </a:pPr>
            <a:r>
              <a:rPr lang="ru-RU" sz="2600" dirty="0"/>
              <a:t>        </a:t>
            </a:r>
          </a:p>
          <a:p>
            <a:pPr marL="0" indent="0">
              <a:buNone/>
            </a:pPr>
            <a:r>
              <a:rPr lang="ru-RU" sz="2600" dirty="0"/>
              <a:t>      29.11.2022  Ссылка на трансляцию VK: </a:t>
            </a:r>
            <a:r>
              <a:rPr lang="ru-RU" sz="3100" dirty="0">
                <a:hlinkClick r:id="rId3"/>
              </a:rPr>
              <a:t>https://vk.com/video716245662_456239191</a:t>
            </a:r>
            <a:endParaRPr lang="ru-RU" sz="31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8B4BDA5-81B2-47A9-82A7-D7B835F88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39</a:t>
            </a:fld>
            <a:endParaRPr lang="ru-RU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3604C7FB-2F99-4D28-9AC2-EC8E8F405BE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0774" y="87212"/>
            <a:ext cx="764319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ru-RU" sz="2800" b="1" dirty="0">
                <a:solidFill>
                  <a:srgbClr val="4F81BD">
                    <a:lumMod val="50000"/>
                  </a:srgbClr>
                </a:solidFill>
                <a:latin typeface="Arial Narrow"/>
                <a:ea typeface="+mn-ea"/>
                <a:cs typeface="+mn-cs"/>
              </a:rPr>
              <a:t>Методическая поддержка</a:t>
            </a:r>
          </a:p>
        </p:txBody>
      </p:sp>
    </p:spTree>
    <p:extLst>
      <p:ext uri="{BB962C8B-B14F-4D97-AF65-F5344CB8AC3E}">
        <p14:creationId xmlns:p14="http://schemas.microsoft.com/office/powerpoint/2010/main" val="1591015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88224" y="4801636"/>
            <a:ext cx="2133600" cy="2738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E2570C0-A480-D837-D426-13A7C3C83F01}"/>
              </a:ext>
            </a:extLst>
          </p:cNvPr>
          <p:cNvSpPr txBox="1"/>
          <p:nvPr/>
        </p:nvSpPr>
        <p:spPr>
          <a:xfrm>
            <a:off x="1187624" y="195486"/>
            <a:ext cx="784887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800" b="1" dirty="0">
                <a:solidFill>
                  <a:srgbClr val="4F81BD">
                    <a:lumMod val="50000"/>
                  </a:srgbClr>
                </a:solidFill>
              </a:rPr>
              <a:t>Основные изменения ФГОС СОО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xmlns="" id="{49A0F092-CC64-981F-BEEA-380871B2E3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2432178"/>
              </p:ext>
            </p:extLst>
          </p:nvPr>
        </p:nvGraphicFramePr>
        <p:xfrm>
          <a:off x="570384" y="1142110"/>
          <a:ext cx="8003232" cy="3507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79263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9ECC63A-C715-47C1-B0DE-E470FF7A4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14383"/>
            <a:ext cx="82296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Методическая поддержка учителей русского языка и литературы при введении и реализации обновленных ФГОС ООО и СОО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en-US" sz="1800" dirty="0">
                <a:hlinkClick r:id="rId2"/>
              </a:rPr>
              <a:t>https://edsoo.ru/Metodicheskaya_podderzhka_uchitelej_literaturi_pri_vvedenii_i_realizacii_obnovlennogo_FGOS_OOO.htm</a:t>
            </a: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r>
              <a:rPr lang="en-US" sz="1800" dirty="0">
                <a:hlinkClick r:id="rId3"/>
              </a:rPr>
              <a:t>https://edsoo.ru/Metodicheskaya_podderzhka_uchitelej_russkogo_yazika_pri_vvedenii_i_realizacii_obnovlennogo_FGOS_OOO.htm</a:t>
            </a:r>
            <a:endParaRPr lang="ru-RU" sz="18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F540ED7-CBAB-4C6A-A965-249859461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40</a:t>
            </a:fld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73D5BE3-4A49-46AA-BFD9-1D65EF291BCD}"/>
              </a:ext>
            </a:extLst>
          </p:cNvPr>
          <p:cNvSpPr txBox="1"/>
          <p:nvPr/>
        </p:nvSpPr>
        <p:spPr>
          <a:xfrm>
            <a:off x="1115616" y="204942"/>
            <a:ext cx="802838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srgbClr val="4F81BD">
                    <a:lumMod val="50000"/>
                  </a:srgbClr>
                </a:solidFill>
                <a:latin typeface="Arial Narrow"/>
              </a:rPr>
              <a:t>Методическое сопровождение перехода на ФООП</a:t>
            </a:r>
          </a:p>
        </p:txBody>
      </p:sp>
    </p:spTree>
    <p:extLst>
      <p:ext uri="{BB962C8B-B14F-4D97-AF65-F5344CB8AC3E}">
        <p14:creationId xmlns:p14="http://schemas.microsoft.com/office/powerpoint/2010/main" val="1856455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0D61825-7DA2-4E0A-840E-5AE96B744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41</a:t>
            </a:fld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275FED3-92F9-4498-AC04-69FB654B46C6}"/>
              </a:ext>
            </a:extLst>
          </p:cNvPr>
          <p:cNvSpPr txBox="1"/>
          <p:nvPr/>
        </p:nvSpPr>
        <p:spPr>
          <a:xfrm>
            <a:off x="1105347" y="123478"/>
            <a:ext cx="770485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6A23176-73E5-468A-8C7D-00588297CA55}"/>
              </a:ext>
            </a:extLst>
          </p:cNvPr>
          <p:cNvSpPr txBox="1"/>
          <p:nvPr/>
        </p:nvSpPr>
        <p:spPr>
          <a:xfrm>
            <a:off x="1440632" y="1306383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</a:rPr>
              <a:t>СПАСИБО ЗА ВНИМАНИЕ!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1EDC738-DC84-400E-A6C7-8C6AC847CB21}"/>
              </a:ext>
            </a:extLst>
          </p:cNvPr>
          <p:cNvSpPr txBox="1"/>
          <p:nvPr/>
        </p:nvSpPr>
        <p:spPr>
          <a:xfrm>
            <a:off x="971600" y="2427734"/>
            <a:ext cx="74888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Марчевская Татьяна Николаевна, доцент, заведующий кафедры развития новых технологий дополнительного профессионального педагогического образования ЦНППМ, ГАУ ДПО СОИРО</a:t>
            </a:r>
          </a:p>
          <a:p>
            <a:endParaRPr lang="ru-RU" sz="1200" dirty="0"/>
          </a:p>
          <a:p>
            <a:r>
              <a:rPr lang="ru-RU" sz="2000" dirty="0"/>
              <a:t>Т. 8(4812)-  64-32-05</a:t>
            </a:r>
          </a:p>
          <a:p>
            <a:r>
              <a:rPr lang="en-US" sz="2000" dirty="0"/>
              <a:t>e-mail: tatyana.marchewskaja@yandex.ru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34604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E3E0914F-6694-4887-B130-3A985031A097}"/>
              </a:ext>
            </a:extLst>
          </p:cNvPr>
          <p:cNvSpPr/>
          <p:nvPr/>
        </p:nvSpPr>
        <p:spPr>
          <a:xfrm>
            <a:off x="1187624" y="195486"/>
            <a:ext cx="770485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4F81BD">
                    <a:lumMod val="50000"/>
                  </a:srgbClr>
                </a:solidFill>
              </a:rPr>
              <a:t>Изменения во ФГОС СОО: сравнение старых и новых требований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D565DC6D-423C-4313-947C-86E787ACD96A}"/>
              </a:ext>
            </a:extLst>
          </p:cNvPr>
          <p:cNvSpPr/>
          <p:nvPr/>
        </p:nvSpPr>
        <p:spPr>
          <a:xfrm>
            <a:off x="215516" y="915566"/>
            <a:ext cx="8712968" cy="3758604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400" b="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a typeface="+mn-ea"/>
                <a:cs typeface="+mn-cs"/>
              </a:rPr>
              <a:t>Как и прежде, ФГОС требуют применять системно-деятельностный подход.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ru-RU" sz="24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a typeface="+mn-ea"/>
              <a:cs typeface="+mn-cs"/>
            </a:endParaRPr>
          </a:p>
          <a:p>
            <a:pPr marL="285750" lvl="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b="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a typeface="+mn-ea"/>
                <a:cs typeface="+mn-cs"/>
              </a:rPr>
              <a:t>Подробнее описываются результаты освоения ООП СОО.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sz="2400" dirty="0"/>
              <a:t>В перечне личностных результатов первые - гражданская идентичность и патриотизм.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sz="2400" dirty="0"/>
              <a:t>Метапредметные результаты конкретизировали по видам УУД: познавательные, коммуникативные, регулятивные.</a:t>
            </a:r>
            <a:endParaRPr lang="ru-RU" sz="24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sz="2400" dirty="0"/>
              <a:t>Для каждого УУД выделили критерии сформированности.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sz="2400" dirty="0"/>
              <a:t>Включили УУД «Эмоциональный интеллект».</a:t>
            </a:r>
          </a:p>
        </p:txBody>
      </p:sp>
    </p:spTree>
    <p:extLst>
      <p:ext uri="{BB962C8B-B14F-4D97-AF65-F5344CB8AC3E}">
        <p14:creationId xmlns:p14="http://schemas.microsoft.com/office/powerpoint/2010/main" val="355638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04399A32-9DEC-4D16-809F-A39D3558523E}"/>
              </a:ext>
            </a:extLst>
          </p:cNvPr>
          <p:cNvSpPr/>
          <p:nvPr/>
        </p:nvSpPr>
        <p:spPr>
          <a:xfrm>
            <a:off x="1187624" y="195486"/>
            <a:ext cx="7704856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rgbClr val="4F81BD">
                    <a:lumMod val="50000"/>
                  </a:srgbClr>
                </a:solidFill>
              </a:rPr>
              <a:t>Изменения во ФГОС СОО: сравнение старых и новых требований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441CCE99-965E-4F54-9C6A-101134714FF7}"/>
              </a:ext>
            </a:extLst>
          </p:cNvPr>
          <p:cNvSpPr/>
          <p:nvPr/>
        </p:nvSpPr>
        <p:spPr>
          <a:xfrm>
            <a:off x="251520" y="1095386"/>
            <a:ext cx="8640960" cy="2700500"/>
          </a:xfrm>
          <a:prstGeom prst="rect">
            <a:avLst/>
          </a:prstGeom>
        </p:spPr>
        <p:txBody>
          <a:bodyPr/>
          <a:lstStyle/>
          <a:p>
            <a:pPr lvl="0">
              <a:buChar char="•"/>
            </a:pPr>
            <a:endParaRPr lang="ru-RU" sz="1600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1E2919C7-535D-4C99-930E-C30CD0A6F290}"/>
              </a:ext>
            </a:extLst>
          </p:cNvPr>
          <p:cNvSpPr/>
          <p:nvPr/>
        </p:nvSpPr>
        <p:spPr>
          <a:xfrm>
            <a:off x="683568" y="1476140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400" dirty="0"/>
              <a:t>Для 10 учебных дисциплин установили требования к предметным результатам для базового и углублённого уровня.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ru-RU" sz="2400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400" dirty="0"/>
              <a:t> В перечень предметов, которые сдают по выбору в форме ГИА, включили родной язык и родную  литературу.</a:t>
            </a:r>
          </a:p>
        </p:txBody>
      </p:sp>
    </p:spTree>
    <p:extLst>
      <p:ext uri="{BB962C8B-B14F-4D97-AF65-F5344CB8AC3E}">
        <p14:creationId xmlns:p14="http://schemas.microsoft.com/office/powerpoint/2010/main" val="2595389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88224" y="4811092"/>
            <a:ext cx="2133600" cy="2738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E21A5022-1E51-4B87-A811-5E09831653C4}"/>
              </a:ext>
            </a:extLst>
          </p:cNvPr>
          <p:cNvSpPr/>
          <p:nvPr/>
        </p:nvSpPr>
        <p:spPr>
          <a:xfrm>
            <a:off x="232520" y="1310803"/>
            <a:ext cx="87129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/>
              <a:t>Исключили из перечня учебные предметы «Экономика», «Право», «Астрономия», «Естествознание», «Россия в мире» и «Экология».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/>
              <a:t>В уч. предмет «Математика», наряду с уч. курсами «Алгебра и начала математического анализа» и «Геометрия», включили еще один курс – «Вероятность  и статистика».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/>
              <a:t>В учебный предмет «История» включили учебные курсы «История России» и «Всеобщая история»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711FE323-66C4-46D8-B77F-DD3BE843F6F5}"/>
              </a:ext>
            </a:extLst>
          </p:cNvPr>
          <p:cNvSpPr/>
          <p:nvPr/>
        </p:nvSpPr>
        <p:spPr>
          <a:xfrm>
            <a:off x="1115616" y="195486"/>
            <a:ext cx="7776864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rgbClr val="4F81BD">
                    <a:lumMod val="50000"/>
                  </a:srgbClr>
                </a:solidFill>
              </a:rPr>
              <a:t>Изменения во ФГОС СОО: сравнение старых и новых требований</a:t>
            </a:r>
          </a:p>
        </p:txBody>
      </p:sp>
    </p:spTree>
    <p:extLst>
      <p:ext uri="{BB962C8B-B14F-4D97-AF65-F5344CB8AC3E}">
        <p14:creationId xmlns:p14="http://schemas.microsoft.com/office/powerpoint/2010/main" val="3568630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E2570C0-A480-D837-D426-13A7C3C83F01}"/>
              </a:ext>
            </a:extLst>
          </p:cNvPr>
          <p:cNvSpPr txBox="1"/>
          <p:nvPr/>
        </p:nvSpPr>
        <p:spPr>
          <a:xfrm>
            <a:off x="1115616" y="204942"/>
            <a:ext cx="8028384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800" b="1" dirty="0">
                <a:solidFill>
                  <a:srgbClr val="4F81BD">
                    <a:lumMod val="50000"/>
                  </a:srgbClr>
                </a:solidFill>
              </a:rPr>
              <a:t>Изменения во ФГОС СОО: сравнение старых и новых требований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40F7D442-33CC-4577-BBD0-257146E611FE}"/>
              </a:ext>
            </a:extLst>
          </p:cNvPr>
          <p:cNvSpPr/>
          <p:nvPr/>
        </p:nvSpPr>
        <p:spPr>
          <a:xfrm>
            <a:off x="251520" y="1095387"/>
            <a:ext cx="8640960" cy="2772507"/>
          </a:xfrm>
          <a:prstGeom prst="rect">
            <a:avLst/>
          </a:prstGeom>
        </p:spPr>
        <p:txBody>
          <a:bodyPr/>
          <a:lstStyle/>
          <a:p>
            <a:pPr lvl="0">
              <a:buChar char="•"/>
            </a:pPr>
            <a:endParaRPr lang="ru-RU" sz="16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9182A42-590B-4CE2-9BA7-D283A341322D}"/>
              </a:ext>
            </a:extLst>
          </p:cNvPr>
          <p:cNvSpPr/>
          <p:nvPr/>
        </p:nvSpPr>
        <p:spPr>
          <a:xfrm>
            <a:off x="107504" y="1305347"/>
            <a:ext cx="8784976" cy="3633211"/>
          </a:xfrm>
          <a:prstGeom prst="rect">
            <a:avLst/>
          </a:prstGeom>
        </p:spPr>
        <p:txBody>
          <a:bodyPr/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Изменили перечень предметов для изучения на базовом и углубленном уровнях.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40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Максимальный объем учебной нагрузки сократили на 74 часа.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40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Теперь он составит </a:t>
            </a:r>
            <a:r>
              <a:rPr lang="ru-RU" sz="2400" kern="1200" dirty="0">
                <a:latin typeface="Arial" panose="020B0604020202020204" pitchFamily="34" charset="0"/>
                <a:cs typeface="Arial" panose="020B0604020202020204" pitchFamily="34" charset="0"/>
              </a:rPr>
              <a:t>2516 учебных часов.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400" kern="1200" dirty="0">
                <a:latin typeface="Arial" panose="020B0604020202020204" pitchFamily="34" charset="0"/>
                <a:cs typeface="Arial" panose="020B0604020202020204" pitchFamily="34" charset="0"/>
              </a:rPr>
              <a:t>В учебном плане каждого профиля будет единый перечень из 13 обязательных предметов.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400" kern="1200" dirty="0">
                <a:latin typeface="Arial" panose="020B0604020202020204" pitchFamily="34" charset="0"/>
                <a:cs typeface="Arial" panose="020B0604020202020204" pitchFamily="34" charset="0"/>
              </a:rPr>
              <a:t> Из них минимум 2 предмета школьники будут изучать углублённо.</a:t>
            </a:r>
          </a:p>
        </p:txBody>
      </p:sp>
    </p:spTree>
    <p:extLst>
      <p:ext uri="{BB962C8B-B14F-4D97-AF65-F5344CB8AC3E}">
        <p14:creationId xmlns:p14="http://schemas.microsoft.com/office/powerpoint/2010/main" val="214348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pic>
        <p:nvPicPr>
          <p:cNvPr id="3" name="Объект 5">
            <a:extLst>
              <a:ext uri="{FF2B5EF4-FFF2-40B4-BE49-F238E27FC236}">
                <a16:creationId xmlns:a16="http://schemas.microsoft.com/office/drawing/2014/main" xmlns="" id="{1242F669-E939-9686-19EF-DFA9E5676B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1347614"/>
            <a:ext cx="7875056" cy="230425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5FF4D53-755F-4762-BA56-C541AA4BC307}"/>
              </a:ext>
            </a:extLst>
          </p:cNvPr>
          <p:cNvSpPr txBox="1"/>
          <p:nvPr/>
        </p:nvSpPr>
        <p:spPr>
          <a:xfrm>
            <a:off x="1115616" y="204942"/>
            <a:ext cx="7875056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800" b="1" dirty="0">
                <a:solidFill>
                  <a:srgbClr val="4F81BD">
                    <a:lumMod val="50000"/>
                  </a:srgbClr>
                </a:solidFill>
              </a:rPr>
              <a:t>Изменения во ФГОС СОО: сравнение старых и новых требований</a:t>
            </a:r>
          </a:p>
        </p:txBody>
      </p:sp>
    </p:spTree>
    <p:extLst>
      <p:ext uri="{BB962C8B-B14F-4D97-AF65-F5344CB8AC3E}">
        <p14:creationId xmlns:p14="http://schemas.microsoft.com/office/powerpoint/2010/main" val="33420677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2511</TotalTime>
  <Words>1362</Words>
  <Application>Microsoft Office PowerPoint</Application>
  <PresentationFormat>Экран (16:9)</PresentationFormat>
  <Paragraphs>209</Paragraphs>
  <Slides>41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Что нужно знать учителю о  ФГОС СОО в условиях перехода на ФООП?</vt:lpstr>
      <vt:lpstr>НОРМАТИВНЫЕ ДОКУМЕНТЫ ПЕРЕХОДА НА ФГОС, ФОП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 введении ФООП</vt:lpstr>
      <vt:lpstr>Презентация PowerPoint</vt:lpstr>
      <vt:lpstr>ФООП о планируемых результатах</vt:lpstr>
      <vt:lpstr>Об изменении оценки результатов</vt:lpstr>
      <vt:lpstr>Презентация PowerPoint</vt:lpstr>
      <vt:lpstr> </vt:lpstr>
      <vt:lpstr>Презентация PowerPoint</vt:lpstr>
      <vt:lpstr>Презентация PowerPoint</vt:lpstr>
      <vt:lpstr>Особенности оценки в ФООП</vt:lpstr>
      <vt:lpstr>Внутреннее и внешнее оценивание</vt:lpstr>
      <vt:lpstr>Презентация PowerPoint</vt:lpstr>
      <vt:lpstr>Внутреннее оценивание</vt:lpstr>
      <vt:lpstr>Особенности оценки метапредметных результатов</vt:lpstr>
      <vt:lpstr>Особенности оценки метапредметных результатов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 введении ФООП</vt:lpstr>
      <vt:lpstr>О введении ФООП</vt:lpstr>
      <vt:lpstr>Федеральные рабочие программы </vt:lpstr>
      <vt:lpstr>О введении ФООП</vt:lpstr>
      <vt:lpstr>О введении ФООП</vt:lpstr>
      <vt:lpstr>Методическая поддержка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Смоленска Управление качеством образования на региональном уровне по направлению:  «Система развития таланта» (из опыта работы  Смоленской области)</dc:title>
  <dc:creator>Пользователь</dc:creator>
  <cp:lastModifiedBy>user</cp:lastModifiedBy>
  <cp:revision>126</cp:revision>
  <dcterms:created xsi:type="dcterms:W3CDTF">2019-11-15T05:04:24Z</dcterms:created>
  <dcterms:modified xsi:type="dcterms:W3CDTF">2023-04-10T06:49:45Z</dcterms:modified>
</cp:coreProperties>
</file>