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0" r:id="rId5"/>
    <p:sldId id="266" r:id="rId6"/>
    <p:sldId id="257" r:id="rId7"/>
    <p:sldId id="258" r:id="rId8"/>
    <p:sldId id="259" r:id="rId9"/>
    <p:sldId id="262" r:id="rId10"/>
    <p:sldId id="273" r:id="rId11"/>
    <p:sldId id="268" r:id="rId12"/>
    <p:sldId id="269" r:id="rId13"/>
    <p:sldId id="270" r:id="rId14"/>
    <p:sldId id="271" r:id="rId15"/>
    <p:sldId id="272" r:id="rId16"/>
    <p:sldId id="26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0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8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6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2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7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6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8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1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9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6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8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4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CD3823-F5AE-4435-93A7-D5F10958E4B3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16D0E-EF1E-4449-B5AD-5585D4096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t.me/+ZUFSwRAYMgY4ZGRihttps:/t.me/+ZUFSwRAYMgY4ZG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yazyki.prosv.ru/wp-content/uploads/2024/07/%D0%A4%D0%A0%D0%9F-%D0%BF%D0%BE-%D0%B0%D0%BD%D0%B3%D0%BB%D0%B8%D0%B9%D1%81%D0%BA%D0%BE%D0%BC%D1%83-%D1%8F%D0%B7%D1%8B%D0%BA%D1%83_F.pdf" TargetMode="Externa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mr-inostrannyj-yazy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ILwtBEiEcnHcASHfT2XLbA5GAPNBNXR3/view" TargetMode="Externa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wp-content/uploads/2024/02/poryadok-provedeniya-vpr-v-2024-godu.pdf" TargetMode="External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obraztsi_i_opisaniya_vpr_2025" TargetMode="Externa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A26BF-288E-4AE6-A24C-34A4B1D207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ВПР 2025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F4939-91B5-4F8F-ABFE-8D3BD4EE3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74249"/>
            <a:ext cx="6815669" cy="1320802"/>
          </a:xfrm>
        </p:spPr>
        <p:txBody>
          <a:bodyPr>
            <a:normAutofit/>
          </a:bodyPr>
          <a:lstStyle/>
          <a:p>
            <a:r>
              <a:rPr lang="ru-RU" b="1" dirty="0"/>
              <a:t>Нормативная документация</a:t>
            </a:r>
          </a:p>
          <a:p>
            <a:r>
              <a:rPr lang="ru-RU" b="1" dirty="0"/>
              <a:t>Особенности ВПР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8563-FCDA-45AD-898B-5AC44731F56F}"/>
              </a:ext>
            </a:extLst>
          </p:cNvPr>
          <p:cNvSpPr txBox="1"/>
          <p:nvPr/>
        </p:nvSpPr>
        <p:spPr>
          <a:xfrm>
            <a:off x="4876800" y="4317998"/>
            <a:ext cx="496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Савинова О.А., учитель английского языка МБОУ Печерская СШ, региональный методист, </a:t>
            </a:r>
          </a:p>
          <a:p>
            <a:r>
              <a:rPr lang="ru-RU" dirty="0"/>
              <a:t>председатель ОМО учителей иностранного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55266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E0E60-9944-4295-AAD9-2446D870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Аудирование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8A380-078B-4664-BCD7-DE3973B6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551523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4 класс</a:t>
            </a:r>
          </a:p>
          <a:p>
            <a:r>
              <a:rPr lang="ru-RU" dirty="0"/>
              <a:t>Звучат слова только из неверных ответов </a:t>
            </a:r>
          </a:p>
          <a:p>
            <a:r>
              <a:rPr lang="ru-RU" dirty="0"/>
              <a:t>Звучат все опции</a:t>
            </a:r>
          </a:p>
          <a:p>
            <a:r>
              <a:rPr lang="ru-RU" dirty="0"/>
              <a:t>Синонимичная замена</a:t>
            </a:r>
          </a:p>
          <a:p>
            <a:r>
              <a:rPr lang="ru-RU" dirty="0"/>
              <a:t>Логические выводы</a:t>
            </a:r>
          </a:p>
          <a:p>
            <a:pPr marL="0" indent="0">
              <a:buNone/>
            </a:pPr>
            <a:r>
              <a:rPr lang="ru-RU" b="1" dirty="0"/>
              <a:t>8 класс</a:t>
            </a:r>
          </a:p>
          <a:p>
            <a:pPr marL="0" indent="0">
              <a:buNone/>
            </a:pPr>
            <a:r>
              <a:rPr lang="ru-RU" dirty="0"/>
              <a:t>Ответ на </a:t>
            </a:r>
            <a:r>
              <a:rPr lang="ru-RU" b="1" dirty="0"/>
              <a:t>3 вопрос звучит раньше</a:t>
            </a:r>
            <a:r>
              <a:rPr lang="ru-RU" dirty="0"/>
              <a:t>, чем на второй.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FBDB2-7F6B-441D-BAA0-5465AA72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41" y="2040378"/>
            <a:ext cx="4622710" cy="435204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2A004E8-8706-425D-9E7D-961994127D50}"/>
              </a:ext>
            </a:extLst>
          </p:cNvPr>
          <p:cNvSpPr/>
          <p:nvPr/>
        </p:nvSpPr>
        <p:spPr>
          <a:xfrm>
            <a:off x="9979377" y="3183467"/>
            <a:ext cx="12304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332020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53C2-6E26-4CF6-9B0C-BE9A6580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06" y="814385"/>
            <a:ext cx="1899354" cy="1303867"/>
          </a:xfrm>
        </p:spPr>
        <p:txBody>
          <a:bodyPr/>
          <a:lstStyle/>
          <a:p>
            <a:r>
              <a:rPr lang="ru-RU" dirty="0"/>
              <a:t>6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7D9A85-B0EA-4771-B8A9-2B58A6743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981" y="2328331"/>
            <a:ext cx="5020019" cy="22013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AC43FF-D2F8-4857-A259-A4D6FAC0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985" y="814387"/>
            <a:ext cx="5876925" cy="522922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EB68F3F-8D59-4D2C-8D30-195E3BCFF398}"/>
              </a:ext>
            </a:extLst>
          </p:cNvPr>
          <p:cNvSpPr/>
          <p:nvPr/>
        </p:nvSpPr>
        <p:spPr>
          <a:xfrm>
            <a:off x="1843972" y="5091905"/>
            <a:ext cx="3127022" cy="8184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Базовый уровень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0F93A01-6742-4671-8759-9729F3314BF3}"/>
              </a:ext>
            </a:extLst>
          </p:cNvPr>
          <p:cNvSpPr/>
          <p:nvPr/>
        </p:nvSpPr>
        <p:spPr>
          <a:xfrm>
            <a:off x="4515204" y="851692"/>
            <a:ext cx="158079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аудирование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97666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7759C5-8DA5-4CAB-B03D-3B864F46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76" y="1286932"/>
            <a:ext cx="5338753" cy="3030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BDD032-C7C9-421E-BFE3-0D222DCA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0" y="4345965"/>
            <a:ext cx="2289428" cy="1126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DA0C0-5248-4279-9404-3790D1D4F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422" y="4321376"/>
            <a:ext cx="2562578" cy="17908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DB6C5-DFDD-4916-8840-52A230995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228" y="1641178"/>
            <a:ext cx="5532623" cy="336226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CCC15E7-FE4D-4389-BF96-8695DE6220CB}"/>
              </a:ext>
            </a:extLst>
          </p:cNvPr>
          <p:cNvSpPr/>
          <p:nvPr/>
        </p:nvSpPr>
        <p:spPr>
          <a:xfrm>
            <a:off x="2968977" y="745732"/>
            <a:ext cx="1128889" cy="7162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Чтение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340EAF6-0721-4F0D-874B-75BF1BA7EC8D}"/>
              </a:ext>
            </a:extLst>
          </p:cNvPr>
          <p:cNvSpPr/>
          <p:nvPr/>
        </p:nvSpPr>
        <p:spPr>
          <a:xfrm>
            <a:off x="8307730" y="726778"/>
            <a:ext cx="140546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Грамматика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CAA56BC-18BD-4E9D-B639-8B214F069F2E}"/>
              </a:ext>
            </a:extLst>
          </p:cNvPr>
          <p:cNvSpPr/>
          <p:nvPr/>
        </p:nvSpPr>
        <p:spPr>
          <a:xfrm>
            <a:off x="7625776" y="5099401"/>
            <a:ext cx="3127022" cy="8184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Базовый уровень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60AA224-A117-4D7D-A95B-5CC70BCA0CA1}"/>
              </a:ext>
            </a:extLst>
          </p:cNvPr>
          <p:cNvSpPr/>
          <p:nvPr/>
        </p:nvSpPr>
        <p:spPr>
          <a:xfrm>
            <a:off x="2446867" y="5127625"/>
            <a:ext cx="862971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277</a:t>
            </a:r>
          </a:p>
          <a:p>
            <a:pPr algn="ctr"/>
            <a:r>
              <a:rPr lang="ru-RU" b="1" dirty="0"/>
              <a:t> слов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2BE5EB6-9CE5-4EE2-9A20-7F00DBAE93EB}"/>
              </a:ext>
            </a:extLst>
          </p:cNvPr>
          <p:cNvSpPr/>
          <p:nvPr/>
        </p:nvSpPr>
        <p:spPr>
          <a:xfrm>
            <a:off x="5391365" y="5006719"/>
            <a:ext cx="1037948" cy="11478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ФОП  300 слов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D5F20-F8F5-4DC6-AB86-BC58D86FE80B}"/>
              </a:ext>
            </a:extLst>
          </p:cNvPr>
          <p:cNvSpPr txBox="1"/>
          <p:nvPr/>
        </p:nvSpPr>
        <p:spPr>
          <a:xfrm>
            <a:off x="4913714" y="714538"/>
            <a:ext cx="303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Объем!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Сложность (7 </a:t>
            </a:r>
            <a:r>
              <a:rPr lang="ru-RU" b="1" dirty="0" err="1">
                <a:solidFill>
                  <a:srgbClr val="FF0000"/>
                </a:solidFill>
              </a:rPr>
              <a:t>кл</a:t>
            </a:r>
            <a:r>
              <a:rPr lang="ru-RU" b="1" dirty="0">
                <a:solidFill>
                  <a:srgbClr val="FF0000"/>
                </a:solidFill>
              </a:rPr>
              <a:t>. – В1)!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789F9-40CA-4C43-83D7-959E084B6638}"/>
              </a:ext>
            </a:extLst>
          </p:cNvPr>
          <p:cNvSpPr txBox="1"/>
          <p:nvPr/>
        </p:nvSpPr>
        <p:spPr>
          <a:xfrm>
            <a:off x="914400" y="83537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84A74-CE84-4922-825F-6C7C20C8ACC5}"/>
              </a:ext>
            </a:extLst>
          </p:cNvPr>
          <p:cNvSpPr txBox="1"/>
          <p:nvPr/>
        </p:nvSpPr>
        <p:spPr>
          <a:xfrm>
            <a:off x="10193998" y="827264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378973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A237A-E4AE-4E73-A750-A2E20519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5" y="558801"/>
            <a:ext cx="6410636" cy="5819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3AD3D-AE02-4CB8-A634-AF094A29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1987" y="4499621"/>
            <a:ext cx="5142114" cy="1652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0F946-A769-48C6-B58F-5A019B8BB83D}"/>
              </a:ext>
            </a:extLst>
          </p:cNvPr>
          <p:cNvSpPr txBox="1"/>
          <p:nvPr/>
        </p:nvSpPr>
        <p:spPr>
          <a:xfrm>
            <a:off x="7058333" y="1001266"/>
            <a:ext cx="454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К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онцентрический принцип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В каждом классе даются новые элементы содержания и определяются новые требования.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B075F-E79D-4BC4-A370-6551573EB8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26"/>
          <a:stretch/>
        </p:blipFill>
        <p:spPr>
          <a:xfrm>
            <a:off x="6914821" y="2602589"/>
            <a:ext cx="4842524" cy="16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B81C48-6085-4684-A5F7-4D49B4E1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1" y="669939"/>
            <a:ext cx="6582913" cy="4791428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9DB081DF-1E38-477C-AA1C-EF224840A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9640" y="2978263"/>
            <a:ext cx="5581650" cy="32385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C50CBC-78AB-4ED2-9DAF-15FD8A892A2B}"/>
              </a:ext>
            </a:extLst>
          </p:cNvPr>
          <p:cNvSpPr txBox="1"/>
          <p:nvPr/>
        </p:nvSpPr>
        <p:spPr>
          <a:xfrm>
            <a:off x="7405511" y="669939"/>
            <a:ext cx="4120268" cy="230832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5 класс </a:t>
            </a:r>
          </a:p>
          <a:p>
            <a:r>
              <a:rPr lang="ru-RU" dirty="0"/>
              <a:t>Ответить на 2 вопроса. Объём 40 – 60 слов.</a:t>
            </a:r>
          </a:p>
          <a:p>
            <a:r>
              <a:rPr lang="ru-RU" b="1" dirty="0"/>
              <a:t>7 класс</a:t>
            </a:r>
          </a:p>
          <a:p>
            <a:r>
              <a:rPr lang="ru-RU" dirty="0"/>
              <a:t>Ответить на 3 вопроса. Объём 80 – 90 слов.</a:t>
            </a:r>
          </a:p>
          <a:p>
            <a:r>
              <a:rPr lang="ru-RU" b="1" dirty="0"/>
              <a:t>8 класс</a:t>
            </a:r>
          </a:p>
          <a:p>
            <a:r>
              <a:rPr lang="ru-RU" dirty="0"/>
              <a:t>В вопросах + </a:t>
            </a:r>
            <a:r>
              <a:rPr lang="en-US" dirty="0"/>
              <a:t>Why? </a:t>
            </a:r>
            <a:r>
              <a:rPr lang="ru-RU" dirty="0"/>
              <a:t>Объём 90 -110 слов.</a:t>
            </a:r>
          </a:p>
        </p:txBody>
      </p:sp>
    </p:spTree>
    <p:extLst>
      <p:ext uri="{BB962C8B-B14F-4D97-AF65-F5344CB8AC3E}">
        <p14:creationId xmlns:p14="http://schemas.microsoft.com/office/powerpoint/2010/main" val="275624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4801F6-F5F1-457E-AC39-58CA83742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3" y="876561"/>
            <a:ext cx="4331406" cy="510487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07167-C534-4924-94DA-16EDECBB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029" y="450237"/>
            <a:ext cx="4707858" cy="59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063A27-0E52-415F-B57C-E455B325D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650" y="686518"/>
            <a:ext cx="7298700" cy="463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8196F9-6082-497E-B5E4-57DB6ABFA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48" y="5524871"/>
            <a:ext cx="6864703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79933A-A711-49DC-B008-879FEAD8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Группа в </a:t>
            </a:r>
            <a:r>
              <a:rPr lang="ru-RU" sz="2000" b="1" dirty="0"/>
              <a:t> Телеграм</a:t>
            </a:r>
            <a:endParaRPr lang="ru-RU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https://t.me/+ZUFSwRAYMgY4ZGRihttps://t.me/+ZUFSwRAYMgY4ZGRi</a:t>
            </a:r>
            <a:r>
              <a:rPr lang="ru-RU" sz="2000" b="1" dirty="0">
                <a:solidFill>
                  <a:srgbClr val="0070C0"/>
                </a:solidFill>
              </a:rPr>
              <a:t> 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256FBC-A7ED-480C-A7C1-777066D9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808592"/>
            <a:ext cx="1752598" cy="1752598"/>
          </a:xfrm>
          <a:prstGeom prst="rect">
            <a:avLst/>
          </a:prstGeom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F832CC66-F15C-41BD-AA6B-3102C636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8" y="962426"/>
            <a:ext cx="2411055" cy="12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2E6E9-D19C-4495-AC6A-0816B6A7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Актуальная нормативная документация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B5ED66-C402-484A-A1D5-8866CAF00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038" y="2557993"/>
            <a:ext cx="6907923" cy="3317875"/>
          </a:xfrm>
        </p:spPr>
      </p:pic>
    </p:spTree>
    <p:extLst>
      <p:ext uri="{BB962C8B-B14F-4D97-AF65-F5344CB8AC3E}">
        <p14:creationId xmlns:p14="http://schemas.microsoft.com/office/powerpoint/2010/main" val="99622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A4E6E-1443-4935-9147-182E6F3F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52952A-D32A-4CB9-85DD-E5A2F022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13915" y="2706134"/>
            <a:ext cx="4830759" cy="334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6BB1AC-9019-4F14-A845-04BC6B45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70" y="1138651"/>
            <a:ext cx="6226962" cy="9436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E136F8-8370-40CB-AF57-108F9384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862796" y="2706134"/>
            <a:ext cx="5487203" cy="334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07EB0A3-4363-41F8-8C7E-7F92F93FE4AD}"/>
              </a:ext>
            </a:extLst>
          </p:cNvPr>
          <p:cNvSpPr/>
          <p:nvPr/>
        </p:nvSpPr>
        <p:spPr>
          <a:xfrm rot="10415282">
            <a:off x="1761067" y="4095867"/>
            <a:ext cx="372533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5EEAB93-5AAB-4819-BAF3-27A8CE72C714}"/>
              </a:ext>
            </a:extLst>
          </p:cNvPr>
          <p:cNvSpPr/>
          <p:nvPr/>
        </p:nvSpPr>
        <p:spPr>
          <a:xfrm rot="1457874">
            <a:off x="8652608" y="4827828"/>
            <a:ext cx="372533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05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ECFBA-A3D3-42CF-9716-3882F9C4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ВПР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33427D-EAC6-4D2D-9EBB-A7847E472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30264" y="2403795"/>
            <a:ext cx="2780679" cy="38325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2C55E-5BAC-4A83-B3DC-B209B5DB75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257980" y="2682004"/>
            <a:ext cx="5012267" cy="3554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3E061-836C-4E36-8CCA-1A78D7BEE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232" y="4288306"/>
            <a:ext cx="1948070" cy="1948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8173D-F0AB-4D4C-9AE4-068651FACF87}"/>
              </a:ext>
            </a:extLst>
          </p:cNvPr>
          <p:cNvSpPr txBox="1"/>
          <p:nvPr/>
        </p:nvSpPr>
        <p:spPr>
          <a:xfrm>
            <a:off x="9817284" y="3442008"/>
            <a:ext cx="156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12F8DD-218A-4F5D-82A1-45608A60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05851"/>
            <a:ext cx="9601196" cy="3318936"/>
          </a:xfrm>
        </p:spPr>
        <p:txBody>
          <a:bodyPr/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Построение программы по иностранному языку имеет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нелинейный характер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 основано на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концентрическом принципе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В каждом классе даются новые элементы содержания и определяются новые требования.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процессе обучения освоенные на определённом этапе грамматические формы и конструкции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повторяются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и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закрепляются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 новом лексическом материале и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расширяющемся тематическом содержании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речи и </a:t>
            </a:r>
            <a:r>
              <a:rPr lang="ru-RU" sz="1800" b="1" i="0" u="sng" strike="noStrike" baseline="0" dirty="0">
                <a:latin typeface="Times New Roman" panose="02020603050405020304" pitchFamily="18" charset="0"/>
              </a:rPr>
              <a:t>могут выноситься на контроль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наряду с освоенным в указанном классе новым учебным материалом. В связи с этим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контрольные материалы могут включать и изученные ранее элементы содержания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 зависимости от материалов учебника и потребностей класса.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5D3023-CDDA-46E3-9654-9EE268AD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04712" y="633213"/>
            <a:ext cx="5225115" cy="27030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8E869D-B6A0-4522-8C41-FE741DD7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96" y="1285215"/>
            <a:ext cx="1470991" cy="1470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A05B2-6E1F-4285-890F-5234067D4572}"/>
              </a:ext>
            </a:extLst>
          </p:cNvPr>
          <p:cNvSpPr txBox="1"/>
          <p:nvPr/>
        </p:nvSpPr>
        <p:spPr>
          <a:xfrm>
            <a:off x="8274756" y="2020711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1D985-FF9B-462C-A060-3910F3C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ВПР 2025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4178B1-5723-4CB2-BC90-4F0538978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094" y="2537000"/>
            <a:ext cx="5683011" cy="367400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452B63-D344-4533-B539-57746D838D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801521" y="2537000"/>
            <a:ext cx="4016573" cy="32565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17408-20C5-4854-91FC-75189AB02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95" y="4740689"/>
            <a:ext cx="1303867" cy="1303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8C6057-D118-4C45-A5D4-5F8D53FB8D2F}"/>
              </a:ext>
            </a:extLst>
          </p:cNvPr>
          <p:cNvSpPr txBox="1"/>
          <p:nvPr/>
        </p:nvSpPr>
        <p:spPr>
          <a:xfrm>
            <a:off x="3488020" y="5719001"/>
            <a:ext cx="118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9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2DEA-A9E5-4159-8CA2-545DE207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1651"/>
            <a:ext cx="9601196" cy="1303867"/>
          </a:xfrm>
        </p:spPr>
        <p:txBody>
          <a:bodyPr/>
          <a:lstStyle/>
          <a:p>
            <a:r>
              <a:rPr lang="ru-RU" dirty="0"/>
              <a:t>Кто выбирает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E5F5FB-A144-4DB3-871D-FF348F0A9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816"/>
          <a:stretch/>
        </p:blipFill>
        <p:spPr>
          <a:xfrm>
            <a:off x="2856244" y="4310201"/>
            <a:ext cx="1999311" cy="185614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EC441-2FE2-42FE-B473-45AB530DE77E}"/>
              </a:ext>
            </a:extLst>
          </p:cNvPr>
          <p:cNvSpPr txBox="1"/>
          <p:nvPr/>
        </p:nvSpPr>
        <p:spPr>
          <a:xfrm>
            <a:off x="1423181" y="3994517"/>
            <a:ext cx="1140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61F755-D95F-4DF1-81F3-83D301C32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614" y="2555875"/>
            <a:ext cx="5788645" cy="1266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516315-A206-4C16-B58C-5375B2A9A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498" y="3822141"/>
            <a:ext cx="5613761" cy="2344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B692B7-7472-4B2A-A8F4-DED3A9BC0E7D}"/>
              </a:ext>
            </a:extLst>
          </p:cNvPr>
          <p:cNvSpPr txBox="1"/>
          <p:nvPr/>
        </p:nvSpPr>
        <p:spPr>
          <a:xfrm>
            <a:off x="2963855" y="2681628"/>
            <a:ext cx="178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Порядок проведения всероссийских проверочных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34778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98104-F064-46D9-814C-8935CF69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Образцы </a:t>
            </a:r>
            <a:r>
              <a:rPr lang="ru-RU" b="1" u="sng" dirty="0"/>
              <a:t>проверочных</a:t>
            </a:r>
            <a:r>
              <a:rPr lang="ru-RU" dirty="0"/>
              <a:t> работ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71684E-2496-4C69-AFC7-926F0CAC9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69329" y="2161821"/>
            <a:ext cx="3702094" cy="394353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361025-8661-438D-86A8-1AC6B6569F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408334" y="2808693"/>
            <a:ext cx="3450168" cy="3296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521323-3793-423A-97EB-1981282F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13" y="2613991"/>
            <a:ext cx="1630017" cy="1630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16ABB2-90DF-45F6-86EB-86E04118E7D2}"/>
              </a:ext>
            </a:extLst>
          </p:cNvPr>
          <p:cNvSpPr txBox="1"/>
          <p:nvPr/>
        </p:nvSpPr>
        <p:spPr>
          <a:xfrm>
            <a:off x="1861254" y="4572000"/>
            <a:ext cx="1109133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05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1551B-CB44-4727-AD4D-C2BA89731A02}"/>
              </a:ext>
            </a:extLst>
          </p:cNvPr>
          <p:cNvSpPr txBox="1"/>
          <p:nvPr/>
        </p:nvSpPr>
        <p:spPr>
          <a:xfrm>
            <a:off x="700103" y="5299857"/>
            <a:ext cx="4169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Образцы и описания </a:t>
            </a:r>
            <a:r>
              <a:rPr lang="ru-RU" b="1" u="sng" dirty="0"/>
              <a:t>проверочных</a:t>
            </a:r>
            <a:r>
              <a:rPr lang="ru-RU" b="1" dirty="0"/>
              <a:t> </a:t>
            </a:r>
          </a:p>
          <a:p>
            <a:r>
              <a:rPr lang="ru-RU" b="1" dirty="0"/>
              <a:t>работ для проведения ВПР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57737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314C2-6559-49D9-A2A2-679B0B32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ВПР 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7C6C3-3E0E-4607-B7FD-F40D5DF9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11" y="2342443"/>
            <a:ext cx="10690578" cy="3318936"/>
          </a:xfrm>
        </p:spPr>
        <p:txBody>
          <a:bodyPr/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Каждое из заданий 1–3 считается выполненным верно, если правильно указана последовательность цифр. </a:t>
            </a:r>
          </a:p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В заданиях 1, 2, 3 участник получает 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1 балл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за каждое правильно установленное соответствие. За успешное выполнение каждого из этих заданий выставляется максимум 5 баллов (по 1 баллу за каждый правильный ответ). 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Ответ на задание 4 оценивается в соответствии с критериями. Максимальный первичный балл за выполнение работы – 25.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ВАЖНО правильно распределить время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A25CF40-76B8-4F96-9A32-EF543466F8E1}"/>
              </a:ext>
            </a:extLst>
          </p:cNvPr>
          <p:cNvSpPr/>
          <p:nvPr/>
        </p:nvSpPr>
        <p:spPr>
          <a:xfrm>
            <a:off x="4532489" y="5252156"/>
            <a:ext cx="3127022" cy="8184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Базовый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9333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353</TotalTime>
  <Words>357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ВПР 2025</vt:lpstr>
      <vt:lpstr>Актуальная нормативная документация</vt:lpstr>
      <vt:lpstr>Презентация PowerPoint</vt:lpstr>
      <vt:lpstr>Изменения в ВПР</vt:lpstr>
      <vt:lpstr>Презентация PowerPoint</vt:lpstr>
      <vt:lpstr>ВПР 2025</vt:lpstr>
      <vt:lpstr>Кто выбирает</vt:lpstr>
      <vt:lpstr>Образцы проверочных работ</vt:lpstr>
      <vt:lpstr>ВПР 2025</vt:lpstr>
      <vt:lpstr>Аудирование </vt:lpstr>
      <vt:lpstr>6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2025</dc:title>
  <dc:creator>Дмитрий Савинов</dc:creator>
  <cp:lastModifiedBy>Дмитрий Савинов</cp:lastModifiedBy>
  <cp:revision>30</cp:revision>
  <dcterms:created xsi:type="dcterms:W3CDTF">2024-10-17T13:01:22Z</dcterms:created>
  <dcterms:modified xsi:type="dcterms:W3CDTF">2024-10-24T10:22:11Z</dcterms:modified>
</cp:coreProperties>
</file>