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8"/>
  </p:notesMasterIdLst>
  <p:handoutMasterIdLst>
    <p:handoutMasterId r:id="rId9"/>
  </p:handoutMasterIdLst>
  <p:sldIdLst>
    <p:sldId id="256" r:id="rId2"/>
    <p:sldId id="265" r:id="rId3"/>
    <p:sldId id="267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00" autoAdjust="0"/>
  </p:normalViewPr>
  <p:slideViewPr>
    <p:cSldViewPr>
      <p:cViewPr>
        <p:scale>
          <a:sx n="73" d="100"/>
          <a:sy n="73" d="100"/>
        </p:scale>
        <p:origin x="-121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7DF139B7-B0AF-472B-A953-55E224352B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5744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067DEFD1-79FF-46EF-9589-FF431021C3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8863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3D0EC414-7311-4C65-AE0A-4A28A78CFC9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1D3F4-C8A7-4A45-ACE6-969C122FCF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882273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66C54-F057-4025-BC4A-73CBC4EA2B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324791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B84B4-FA4D-41C8-A172-47D15132E8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814850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49ADF-E6C8-410C-AB0C-52FB5C8480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33268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B1AAE-B352-47DF-B47E-8A7A0DA42C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767752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1117C-7DB9-4F3D-BA19-57811CF9DA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82058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07F7B-82D1-4A10-8BF0-DD3A436AD7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1786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4D3B9-F6CA-4F91-9796-C442CBD897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037999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B1592-1989-4316-925D-21722D7D19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473415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64D94-B45C-44BE-914C-3E93686A88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433392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Текст второго уровня</a:t>
            </a:r>
          </a:p>
          <a:p>
            <a:pPr lvl="2"/>
            <a:r>
              <a:rPr lang="ru-RU" altLang="ru-RU" smtClean="0"/>
              <a:t>Текст третьего уровня</a:t>
            </a:r>
          </a:p>
          <a:p>
            <a:pPr lvl="3"/>
            <a:r>
              <a:rPr lang="ru-RU" altLang="ru-RU" smtClean="0"/>
              <a:t> Текст четвертого уровня</a:t>
            </a:r>
          </a:p>
          <a:p>
            <a:pPr lvl="4"/>
            <a:r>
              <a:rPr lang="ru-RU" altLang="ru-RU" smtClean="0"/>
              <a:t>Текст пятого уровня</a:t>
            </a:r>
          </a:p>
          <a:p>
            <a:pPr lvl="1"/>
            <a:endParaRPr lang="ru-RU" altLang="ru-RU" smtClean="0"/>
          </a:p>
          <a:p>
            <a:pPr lvl="2"/>
            <a:endParaRPr lang="ru-RU" altLang="ru-RU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endParaRPr lang="ru-RU" altLang="ru-RU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endParaRPr lang="ru-RU" altLang="ru-RU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943BEAE1-DCC2-4A99-A345-FAC444B6AD0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47700" y="1196752"/>
            <a:ext cx="7848600" cy="2736304"/>
          </a:xfrm>
        </p:spPr>
        <p:txBody>
          <a:bodyPr/>
          <a:lstStyle/>
          <a:p>
            <a:r>
              <a:rPr lang="ru-RU" altLang="ru-RU" dirty="0" smtClean="0"/>
              <a:t>Реализация курса «Азбука Смоленского края» в МБОУ»СШ№40»г. Смоленска</a:t>
            </a:r>
            <a:endParaRPr lang="ru-RU" altLang="ru-RU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4149080"/>
            <a:ext cx="4038600" cy="1512168"/>
          </a:xfrm>
        </p:spPr>
        <p:txBody>
          <a:bodyPr/>
          <a:lstStyle/>
          <a:p>
            <a:r>
              <a:rPr lang="ru-RU" altLang="ru-RU" sz="2000" b="1" i="1" dirty="0" err="1" smtClean="0"/>
              <a:t>Самуйлова</a:t>
            </a:r>
            <a:r>
              <a:rPr lang="ru-RU" altLang="ru-RU" sz="2000" b="1" i="1" dirty="0" smtClean="0"/>
              <a:t> </a:t>
            </a:r>
            <a:r>
              <a:rPr lang="ru-RU" altLang="ru-RU" sz="2000" b="1" i="1" dirty="0" smtClean="0"/>
              <a:t>Тамара Ивановна,</a:t>
            </a:r>
          </a:p>
          <a:p>
            <a:r>
              <a:rPr lang="ru-RU" altLang="ru-RU" sz="2000" dirty="0"/>
              <a:t>у</a:t>
            </a:r>
            <a:r>
              <a:rPr lang="ru-RU" altLang="ru-RU" sz="2000" dirty="0" smtClean="0"/>
              <a:t>читель начальных классов </a:t>
            </a:r>
          </a:p>
          <a:p>
            <a:r>
              <a:rPr lang="ru-RU" altLang="ru-RU" sz="2000" dirty="0" smtClean="0"/>
              <a:t>МБОУ «СШ № 40»</a:t>
            </a:r>
          </a:p>
          <a:p>
            <a:endParaRPr lang="ru-RU" altLang="ru-RU" dirty="0" smtClean="0"/>
          </a:p>
          <a:p>
            <a:pPr algn="just"/>
            <a:endParaRPr lang="ru-RU" altLang="ru-RU" sz="2000" dirty="0" smtClean="0"/>
          </a:p>
          <a:p>
            <a:endParaRPr lang="ru-RU" altLang="ru-RU" dirty="0" smtClean="0"/>
          </a:p>
          <a:p>
            <a:endParaRPr lang="ru-RU" alt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изучается курс  в школе?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Курс «Азбука Смоленского края» изучается со 2 класса по 4 класс  в рамках  внеурочной  деятельности </a:t>
            </a:r>
          </a:p>
          <a:p>
            <a:pPr marL="0" indent="0">
              <a:buNone/>
            </a:pPr>
            <a:r>
              <a:rPr lang="ru-RU" dirty="0" smtClean="0"/>
              <a:t>1 час в неделю , 34 часа  в год по составленным программам.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5543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2 класс-  «Культура»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9797057"/>
              </p:ext>
            </p:extLst>
          </p:nvPr>
        </p:nvGraphicFramePr>
        <p:xfrm>
          <a:off x="683568" y="2132852"/>
          <a:ext cx="7560839" cy="367241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92670"/>
                <a:gridCol w="5268335"/>
                <a:gridCol w="1399834"/>
              </a:tblGrid>
              <a:tr h="699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Название темы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часов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9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295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spc="-35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Жилища и предметы быта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 часов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9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295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spc="-35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Как одевались в </a:t>
                      </a:r>
                      <a:r>
                        <a:rPr lang="ru-RU" sz="1200" spc="-35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старину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5часов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91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295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spc="-35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Что ели наши предки.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 часа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91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295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spc="-35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Праздники.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 часов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9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295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spc="-35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Игры и хороводы.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 часа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9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295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spc="-35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Письменность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часа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9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295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spc="-35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Храмы и монастыри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часа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9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295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spc="-35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Культура Смоленщины сегодня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часа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9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295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spc="-35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Итоговые занятия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часа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Всего: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012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3 класс – «Природа»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852277"/>
              </p:ext>
            </p:extLst>
          </p:nvPr>
        </p:nvGraphicFramePr>
        <p:xfrm>
          <a:off x="683568" y="2276873"/>
          <a:ext cx="7632847" cy="32403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01172"/>
                <a:gridCol w="5318509"/>
                <a:gridCol w="1413166"/>
              </a:tblGrid>
              <a:tr h="7267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Название темы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часов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24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295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spc="-35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География Смоленской области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 часов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24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295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spc="-35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Наш родной город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 часов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24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295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spc="-35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Мир растений и животных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 часов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56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295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spc="-35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Повторение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часа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95"/>
                        </a:lnSpc>
                        <a:spcAft>
                          <a:spcPts val="1000"/>
                        </a:spcAft>
                      </a:pPr>
                      <a:r>
                        <a:rPr lang="ru-RU" sz="1200" spc="-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57325" y="32146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alt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3925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 класс- « История»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250937"/>
              </p:ext>
            </p:extLst>
          </p:nvPr>
        </p:nvGraphicFramePr>
        <p:xfrm>
          <a:off x="755576" y="1628800"/>
          <a:ext cx="7056784" cy="501243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85758"/>
                <a:gridCol w="2840416"/>
                <a:gridCol w="585758"/>
                <a:gridCol w="870930"/>
                <a:gridCol w="2173922"/>
              </a:tblGrid>
              <a:tr h="1873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Дата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Примечания</a:t>
                      </a:r>
                    </a:p>
                  </a:txBody>
                  <a:tcPr marL="61084" marR="61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Теория</a:t>
                      </a:r>
                    </a:p>
                  </a:txBody>
                  <a:tcPr marL="61084" marR="61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Факт</a:t>
                      </a:r>
                    </a:p>
                  </a:txBody>
                  <a:tcPr marL="61084" marR="61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Мир истории. Вводный урок.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Наши предки.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«Из варяг в греки».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Урок творчества. Изготовление модели ладьи.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Города Смоленщины.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Герб и флаг нашей области.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Урок творчества. Составление герба своей местности.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Смоленская крепостная стена.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Урок творчества. Изготовление макета стены.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Война с монголо-татарами под Смоленском.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Война с Польшей 1609 – 1611год.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Отечественная война 1812 года.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Война с Германией 1941 – 1945 год.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Урок-экскурсия в музей «Смоленщина в Великой Отечественной войне 1941 – 1945 год».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Награды Смоленщины.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Урок-экскурсия по местам боевой славы.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Наши земляки.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Обобщение по разделу. Проверь себя.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1084" marR="61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3615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Коляда</a:t>
            </a:r>
            <a:endParaRPr lang="ru-RU" dirty="0"/>
          </a:p>
        </p:txBody>
      </p:sp>
      <p:pic>
        <p:nvPicPr>
          <p:cNvPr id="276482" name="Picture 2" descr="C:\Users\User\Desktop\аск фото\DSCN181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36912"/>
            <a:ext cx="3962400" cy="3001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483" name="Picture 3" descr="C:\Users\User\Desktop\аск фото\DSCN181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67000"/>
            <a:ext cx="39624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87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учебного курса">
  <a:themeElements>
    <a:clrScheme name="Учебный семинар — презентация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Учебный семинар — презентация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Учебный семинар — презентация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ый семинар — презентация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ый семинар — презентация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ый семинар — презентация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ый семинар — презентация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ый семинар — презентация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ый семинар — презентация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учебного курса</Template>
  <TotalTime>47</TotalTime>
  <Words>298</Words>
  <Application>Microsoft Office PowerPoint</Application>
  <PresentationFormat>Экран (4:3)</PresentationFormat>
  <Paragraphs>169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Презентация учебного курса</vt:lpstr>
      <vt:lpstr>Реализация курса «Азбука Смоленского края» в МБОУ»СШ№40»г. Смоленска</vt:lpstr>
      <vt:lpstr>Как изучается курс  в школе?</vt:lpstr>
      <vt:lpstr>      2 класс-  «Культура»</vt:lpstr>
      <vt:lpstr>   3 класс – «Природа»</vt:lpstr>
      <vt:lpstr>4 класс- « История»</vt:lpstr>
      <vt:lpstr>             Коляда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курса «Азбука Смоленского края в МБОУ»СШ№40»г. Смоленска</dc:title>
  <dc:creator>User</dc:creator>
  <cp:lastModifiedBy>КДО-3</cp:lastModifiedBy>
  <cp:revision>6</cp:revision>
  <dcterms:created xsi:type="dcterms:W3CDTF">2019-03-29T18:13:37Z</dcterms:created>
  <dcterms:modified xsi:type="dcterms:W3CDTF">2019-04-10T07:24:21Z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TC062561681049</vt:lpwstr>
  </property>
</Properties>
</file>