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8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624" userDrawn="1">
          <p15:clr>
            <a:srgbClr val="A4A3A4"/>
          </p15:clr>
        </p15:guide>
        <p15:guide id="4" orient="horz" pos="39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 showGuides="1">
      <p:cViewPr>
        <p:scale>
          <a:sx n="101" d="100"/>
          <a:sy n="101" d="100"/>
        </p:scale>
        <p:origin x="-108" y="-318"/>
      </p:cViewPr>
      <p:guideLst>
        <p:guide orient="horz" pos="2280"/>
        <p:guide orient="horz" pos="624"/>
        <p:guide orient="horz" pos="39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9EA1F-7E76-4269-B8D5-8092E3E4C7F0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42DF2-8739-4E5F-B9DD-32E48D476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7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B53C82-2D45-4BE9-989E-2851FD0BD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579A86-48BB-4A8A-AEA3-ADDB57161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910EBD-7A0B-4E5A-9321-F8A4D6F0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A5AAE7-2748-40A6-9909-C0C064E8C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623426-E3D7-406B-A2CD-9BCAA565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0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97F5AB-9113-409E-BA08-6EA93D13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2C4082-686F-4BB4-999C-3D33A24CF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DC6F4D-F256-4D28-861B-A26F48572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0A21EB-B233-4C24-90AE-C93B11E5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1B7108-0729-4F89-8BC5-B08F6224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E0A063-BC0C-4DAE-BAE7-A8E9CBEB6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60F71D-9AA9-4948-A7D2-1641166FF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F03287-B074-4CB0-B705-A19B7EB4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59BEE4-CE6F-4B67-BF5C-68FFDE63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8BCDD6-0F29-47AB-808E-2A09852F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4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74A32E-E979-4230-8498-E27F14B6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F29AE8-2F2B-4006-8E55-989727C24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AE313-45CF-42C4-8D67-2729CDAC4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97C648-53E2-46AB-BF90-D935CA14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4628C8-BA17-4575-902D-91B5D5C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3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20B08-4BA9-4F9C-B076-B2936FCA0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0F9993-9A15-4042-9AAE-AA45D785C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E0F267-EB12-452F-9137-36B00DC4C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F60797-DE91-41EB-9432-FED3A584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7CAE71-833B-45CD-996E-C094B0E4D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3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F845E-D460-43EF-B040-B45603D2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3EB151-5569-4D0C-A63D-E6ED8B7CE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D53DB4E-8F10-4709-935C-E382F6062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D58F09-1D5E-488E-A795-CA440BE43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7556D5-ACF5-4A7A-AF48-EB5E4326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D527A8-8F10-431A-9DDB-9953679E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1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1B8526-A104-4111-90A9-6E4DA441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0ED51C-6728-49EA-80A6-26BBCE8DC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E86F391-0EBC-4F88-A011-12D1E373D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B879A4D-6353-4B56-A7AA-5068B41B1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9126543-B6F0-4C86-BBC1-7392698BD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1386C6A-9A7C-45BC-AA84-CAFA86DE1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F9EE31C-6DC0-4952-9925-77B13A48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B561655-9C08-4882-A894-A066B428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2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E1F34-6A2A-49A8-B489-DFEBF4490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7DA4183-950B-4BE3-822C-937EC9DD4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1E5B6EA-4AA8-4C06-BDF9-6C127A3E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7F7E91-0957-4971-A049-BC583B4D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8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6C6B50F-5389-4DFC-B26D-AAB89BE8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D990199-ACFA-48DB-A5E8-496391B8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6F9BF2-34BD-4537-999E-75A2A0F5A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6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6B9C5-31F6-4C78-9848-265AFA47E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BEA5A4-38EE-40DF-A90E-FE3320082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F4F7B0-9B0D-4B7B-BEE8-E02F8364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C0C0C1D-88E4-4212-B999-DA643DAC5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E5B0CBE-000F-4BEF-95BD-2F684D97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F8762A-1F40-4043-9F3C-79ED3CE1B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51F321-FD1D-4033-8104-7AEAA9C9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557D41C-18BD-4AC6-AE8F-2AE8F880B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AA2F1C1-E1B6-4E17-8927-F3BB20879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F23FB4-E4B0-46EC-950F-016C7AA7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31F0B3-74D5-481B-AEF8-33E1B997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6E9F9F-6D8C-47A0-8590-A3F108F51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0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77AD1E4-21B0-4EDD-AEC7-C25FDF6AD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817E53-9E91-4890-AD18-67D2E8DC8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38DCF6-184F-4CF0-8DE6-8C839C72D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65DA3-109C-4BB0-9353-1E81ED7E1CC8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F9484E-F94F-4FC9-AA78-422814FEA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C230FB-2EF3-4D87-9C1E-271083981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B996-B622-4B67-A455-51FC7932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8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2263E0-DD2A-418D-BEFC-0645BB6813CF}"/>
              </a:ext>
            </a:extLst>
          </p:cNvPr>
          <p:cNvSpPr/>
          <p:nvPr/>
        </p:nvSpPr>
        <p:spPr>
          <a:xfrm>
            <a:off x="0" y="0"/>
            <a:ext cx="9169400" cy="6858000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7701700" y="1149540"/>
            <a:ext cx="4104953" cy="41049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D5098D1-2D2D-4366-A704-31FE246C6C2F}"/>
              </a:ext>
            </a:extLst>
          </p:cNvPr>
          <p:cNvSpPr/>
          <p:nvPr/>
        </p:nvSpPr>
        <p:spPr>
          <a:xfrm>
            <a:off x="5587214" y="5599522"/>
            <a:ext cx="3582186" cy="96637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26-27 октября 2022 года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A14B4C2E-19A9-4B7A-ABA5-F075146C937E}"/>
              </a:ext>
            </a:extLst>
          </p:cNvPr>
          <p:cNvGrpSpPr/>
          <p:nvPr/>
        </p:nvGrpSpPr>
        <p:grpSpPr>
          <a:xfrm>
            <a:off x="315993" y="1508077"/>
            <a:ext cx="7168889" cy="3420447"/>
            <a:chOff x="476248" y="1820495"/>
            <a:chExt cx="7168889" cy="342044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7B66C77-DD8F-4EB2-82E4-84F18CC6A0E3}"/>
                </a:ext>
              </a:extLst>
            </p:cNvPr>
            <p:cNvSpPr txBox="1"/>
            <p:nvPr/>
          </p:nvSpPr>
          <p:spPr>
            <a:xfrm>
              <a:off x="476248" y="1820495"/>
              <a:ext cx="7168889" cy="230832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ru-RU" sz="4800" b="1" dirty="0">
                  <a:solidFill>
                    <a:schemeClr val="bg1"/>
                  </a:solidFill>
                  <a:latin typeface="+mj-lt"/>
                </a:rPr>
                <a:t>Межрегиональная научно-практическая конференция</a:t>
              </a:r>
              <a:endParaRPr lang="en-US" sz="48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FF61AE00-ABBA-465C-923C-5A026CEB1D08}"/>
                </a:ext>
              </a:extLst>
            </p:cNvPr>
            <p:cNvSpPr txBox="1"/>
            <p:nvPr/>
          </p:nvSpPr>
          <p:spPr>
            <a:xfrm>
              <a:off x="678732" y="4379168"/>
              <a:ext cx="6927198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ru-RU" sz="2800" b="1" dirty="0">
                  <a:solidFill>
                    <a:srgbClr val="92D050"/>
                  </a:solidFill>
                </a:rPr>
                <a:t>«Современное воспитание: новые контексты, актуальные подходы, эффективные практики»</a:t>
              </a:r>
              <a:endParaRPr lang="en-US" sz="2800" b="1" dirty="0">
                <a:solidFill>
                  <a:srgbClr val="92D050"/>
                </a:solidFill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847" y="1671356"/>
            <a:ext cx="3297597" cy="30801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024" y="480774"/>
            <a:ext cx="803070" cy="5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84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28F1EF8-D55F-4EAB-9B5F-B1D632BB5452}"/>
              </a:ext>
            </a:extLst>
          </p:cNvPr>
          <p:cNvSpPr/>
          <p:nvPr/>
        </p:nvSpPr>
        <p:spPr>
          <a:xfrm>
            <a:off x="666813" y="-1"/>
            <a:ext cx="11525187" cy="711989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Овал 52"/>
          <p:cNvSpPr/>
          <p:nvPr/>
        </p:nvSpPr>
        <p:spPr>
          <a:xfrm>
            <a:off x="315532" y="-1"/>
            <a:ext cx="702562" cy="70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E21BCBC-95AD-472E-B71B-712C78CF5E1C}"/>
              </a:ext>
            </a:extLst>
          </p:cNvPr>
          <p:cNvSpPr/>
          <p:nvPr/>
        </p:nvSpPr>
        <p:spPr>
          <a:xfrm>
            <a:off x="11239500" y="6356350"/>
            <a:ext cx="952500" cy="3651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A0151CA-4F17-486D-A55B-4FFDBA3708A3}"/>
              </a:ext>
            </a:extLst>
          </p:cNvPr>
          <p:cNvSpPr txBox="1"/>
          <p:nvPr/>
        </p:nvSpPr>
        <p:spPr>
          <a:xfrm>
            <a:off x="884843" y="897078"/>
            <a:ext cx="10448925" cy="5539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Название слайда</a:t>
            </a:r>
            <a:endParaRPr lang="en-US" sz="3600" dirty="0">
              <a:latin typeface="+mj-lt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260EA6C-E7C9-438A-A850-C2C66A3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356350"/>
            <a:ext cx="2743200" cy="365125"/>
          </a:xfrm>
        </p:spPr>
        <p:txBody>
          <a:bodyPr/>
          <a:lstStyle/>
          <a:p>
            <a:fld id="{1046B996-B622-4B67-A455-51FC79324563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/>
              <a:t>2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95" y="71577"/>
            <a:ext cx="632800" cy="591077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FF61AE00-ABBA-465C-923C-5A026CEB1D08}"/>
              </a:ext>
            </a:extLst>
          </p:cNvPr>
          <p:cNvSpPr txBox="1"/>
          <p:nvPr/>
        </p:nvSpPr>
        <p:spPr>
          <a:xfrm>
            <a:off x="1178353" y="231767"/>
            <a:ext cx="882348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400" b="1" dirty="0" smtClean="0">
                <a:solidFill>
                  <a:srgbClr val="92D050"/>
                </a:solidFill>
              </a:rPr>
              <a:t>«СОВРЕМЕННОЕ ВОСПИТАНИЕ: НОВЫЕ КОНТЕКСТЫ, АКТУАЛЬНЫЕ ПОДХОДЫ, ЭФФЕКТИВНЫЕ ПРАКТИКИ»</a:t>
            </a:r>
            <a:endParaRPr lang="en-US" sz="1400" b="1" dirty="0">
              <a:solidFill>
                <a:srgbClr val="92D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40349" y="184945"/>
            <a:ext cx="17299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26-27 октября 2022 года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2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2263E0-DD2A-418D-BEFC-0645BB6813CF}"/>
              </a:ext>
            </a:extLst>
          </p:cNvPr>
          <p:cNvSpPr/>
          <p:nvPr/>
        </p:nvSpPr>
        <p:spPr>
          <a:xfrm>
            <a:off x="0" y="3619500"/>
            <a:ext cx="12192000" cy="3238500"/>
          </a:xfrm>
          <a:prstGeom prst="rect">
            <a:avLst/>
          </a:prstGeom>
          <a:pattFill prst="zigZag">
            <a:fgClr>
              <a:schemeClr val="accent5">
                <a:lumMod val="75000"/>
              </a:schemeClr>
            </a:fgClr>
            <a:bgClr>
              <a:schemeClr val="accent5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B66C77-DD8F-4EB2-82E4-84F18CC6A0E3}"/>
              </a:ext>
            </a:extLst>
          </p:cNvPr>
          <p:cNvSpPr txBox="1"/>
          <p:nvPr/>
        </p:nvSpPr>
        <p:spPr>
          <a:xfrm>
            <a:off x="3054350" y="4560214"/>
            <a:ext cx="60833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+mj-lt"/>
              </a:rPr>
              <a:t>Спасибо </a:t>
            </a:r>
          </a:p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+mj-lt"/>
              </a:rPr>
              <a:t>за внимание!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124908" y="376542"/>
            <a:ext cx="4104953" cy="41049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201" y="898358"/>
            <a:ext cx="3297597" cy="308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9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ld-minimalize">
      <a:dk1>
        <a:sysClr val="windowText" lastClr="000000"/>
      </a:dk1>
      <a:lt1>
        <a:sysClr val="window" lastClr="FFFFFF"/>
      </a:lt1>
      <a:dk2>
        <a:srgbClr val="7F7F7F"/>
      </a:dk2>
      <a:lt2>
        <a:srgbClr val="F2F2F2"/>
      </a:lt2>
      <a:accent1>
        <a:srgbClr val="FE2929"/>
      </a:accent1>
      <a:accent2>
        <a:srgbClr val="FF7400"/>
      </a:accent2>
      <a:accent3>
        <a:srgbClr val="2C8716"/>
      </a:accent3>
      <a:accent4>
        <a:srgbClr val="F2F64B"/>
      </a:accent4>
      <a:accent5>
        <a:srgbClr val="769BC9"/>
      </a:accent5>
      <a:accent6>
        <a:srgbClr val="594573"/>
      </a:accent6>
      <a:hlink>
        <a:srgbClr val="AAF536"/>
      </a:hlink>
      <a:folHlink>
        <a:srgbClr val="2792CF"/>
      </a:folHlink>
    </a:clrScheme>
    <a:fontScheme name="Modern 03">
      <a:majorFont>
        <a:latin typeface="Segoe U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44</Words>
  <Application>Microsoft Office PowerPoint</Application>
  <PresentationFormat>Произвольный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Nugroho Ade</dc:creator>
  <cp:lastModifiedBy>Пользователь</cp:lastModifiedBy>
  <cp:revision>90</cp:revision>
  <dcterms:created xsi:type="dcterms:W3CDTF">2018-04-24T06:31:58Z</dcterms:created>
  <dcterms:modified xsi:type="dcterms:W3CDTF">2022-10-18T13:06:30Z</dcterms:modified>
</cp:coreProperties>
</file>