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58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2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B041-AACF-4A02-A955-F8AD644545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0DCE-AA85-45AB-8567-6533F77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4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B041-AACF-4A02-A955-F8AD644545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0DCE-AA85-45AB-8567-6533F77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7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B041-AACF-4A02-A955-F8AD644545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0DCE-AA85-45AB-8567-6533F77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6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B041-AACF-4A02-A955-F8AD644545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0DCE-AA85-45AB-8567-6533F77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B041-AACF-4A02-A955-F8AD644545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0DCE-AA85-45AB-8567-6533F77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5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B041-AACF-4A02-A955-F8AD644545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0DCE-AA85-45AB-8567-6533F77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7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B041-AACF-4A02-A955-F8AD644545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0DCE-AA85-45AB-8567-6533F77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6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B041-AACF-4A02-A955-F8AD644545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0DCE-AA85-45AB-8567-6533F77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4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B041-AACF-4A02-A955-F8AD644545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0DCE-AA85-45AB-8567-6533F77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4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B041-AACF-4A02-A955-F8AD644545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0DCE-AA85-45AB-8567-6533F77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0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B041-AACF-4A02-A955-F8AD644545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0DCE-AA85-45AB-8567-6533F77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4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4B041-AACF-4A02-A955-F8AD644545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0DCE-AA85-45AB-8567-6533F77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9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1292512"/>
            <a:ext cx="45365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МЕТОДИЧЕСКАЯ НЕДЕЛЯ </a:t>
            </a:r>
          </a:p>
          <a:p>
            <a:r>
              <a:rPr lang="ru-RU" sz="6800" b="1" dirty="0" smtClean="0">
                <a:solidFill>
                  <a:srgbClr val="92D050"/>
                </a:solidFill>
              </a:rPr>
              <a:t>СПО-2024</a:t>
            </a:r>
            <a:endParaRPr lang="ru-RU" sz="6800" b="1" dirty="0">
              <a:solidFill>
                <a:srgbClr val="92D05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1880" y="3854179"/>
            <a:ext cx="374441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366699" y="4200678"/>
            <a:ext cx="3072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Смоленск, 12-15 </a:t>
            </a:r>
            <a:r>
              <a:rPr lang="ru-RU" sz="1600" b="1" dirty="0">
                <a:solidFill>
                  <a:schemeClr val="bg1"/>
                </a:solidFill>
              </a:rPr>
              <a:t>февраля 2024 </a:t>
            </a:r>
            <a:r>
              <a:rPr lang="ru-RU" sz="1600" b="1" dirty="0" smtClean="0">
                <a:solidFill>
                  <a:schemeClr val="bg1"/>
                </a:solidFill>
              </a:rPr>
              <a:t>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06133"/>
            <a:ext cx="837248" cy="6184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85663"/>
            <a:ext cx="615389" cy="638936"/>
          </a:xfrm>
          <a:prstGeom prst="rect">
            <a:avLst/>
          </a:prstGeom>
        </p:spPr>
      </p:pic>
      <p:pic>
        <p:nvPicPr>
          <p:cNvPr id="10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7882" y="479964"/>
            <a:ext cx="469392" cy="467868"/>
          </a:xfrm>
          <a:prstGeom prst="rect">
            <a:avLst/>
          </a:prstGeom>
        </p:spPr>
      </p:pic>
      <p:pic>
        <p:nvPicPr>
          <p:cNvPr id="11" name="object 28"/>
          <p:cNvPicPr/>
          <p:nvPr/>
        </p:nvPicPr>
        <p:blipFill>
          <a:blip r:embed="rId6" cstate="print">
            <a:biLevel thresh="25000"/>
          </a:blip>
          <a:stretch>
            <a:fillRect/>
          </a:stretch>
        </p:blipFill>
        <p:spPr>
          <a:xfrm>
            <a:off x="3396223" y="1947327"/>
            <a:ext cx="467868" cy="467868"/>
          </a:xfrm>
          <a:prstGeom prst="rect">
            <a:avLst/>
          </a:prstGeom>
        </p:spPr>
      </p:pic>
      <p:pic>
        <p:nvPicPr>
          <p:cNvPr id="13" name="object 9"/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2207" y="1076866"/>
            <a:ext cx="432816" cy="431292"/>
          </a:xfrm>
          <a:prstGeom prst="rect">
            <a:avLst/>
          </a:prstGeom>
        </p:spPr>
      </p:pic>
      <p:pic>
        <p:nvPicPr>
          <p:cNvPr id="14" name="object 8"/>
          <p:cNvPicPr/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00079" y="225957"/>
            <a:ext cx="432816" cy="431291"/>
          </a:xfrm>
          <a:prstGeom prst="rect">
            <a:avLst/>
          </a:prstGeom>
        </p:spPr>
      </p:pic>
      <p:pic>
        <p:nvPicPr>
          <p:cNvPr id="15" name="object 10"/>
          <p:cNvPicPr/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9792" y="1419622"/>
            <a:ext cx="360554" cy="35928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358" y="1669358"/>
            <a:ext cx="506601" cy="504816"/>
          </a:xfrm>
          <a:prstGeom prst="rect">
            <a:avLst/>
          </a:prstGeom>
          <a:noFill/>
        </p:spPr>
      </p:pic>
      <p:pic>
        <p:nvPicPr>
          <p:cNvPr id="17" name="object 30"/>
          <p:cNvPicPr/>
          <p:nvPr/>
        </p:nvPicPr>
        <p:blipFill>
          <a:blip r:embed="rId13" cstate="print">
            <a:biLevel thresh="25000"/>
          </a:blip>
          <a:stretch>
            <a:fillRect/>
          </a:stretch>
        </p:blipFill>
        <p:spPr>
          <a:xfrm>
            <a:off x="1561905" y="2321264"/>
            <a:ext cx="386275" cy="386275"/>
          </a:xfrm>
          <a:prstGeom prst="rect">
            <a:avLst/>
          </a:prstGeom>
        </p:spPr>
      </p:pic>
      <p:pic>
        <p:nvPicPr>
          <p:cNvPr id="18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39880" y="2485923"/>
            <a:ext cx="394968" cy="338885"/>
          </a:xfrm>
          <a:prstGeom prst="rect">
            <a:avLst/>
          </a:prstGeom>
        </p:spPr>
      </p:pic>
      <p:pic>
        <p:nvPicPr>
          <p:cNvPr id="1026" name="Picture 2" descr="https://cdn4.iconfinder.com/data/icons/stem-5/64/training-learning-skill-meeting-job-1024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02" y="924599"/>
            <a:ext cx="256112" cy="2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www.pikpng.com/pngl/b/361-3611728_hydrant-png.png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81" y="1098698"/>
            <a:ext cx="334598" cy="3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КМП-3\Desktop\логотип педколледж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60" y="233457"/>
            <a:ext cx="5619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6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7882" y="479964"/>
            <a:ext cx="469392" cy="467868"/>
          </a:xfrm>
          <a:prstGeom prst="rect">
            <a:avLst/>
          </a:prstGeom>
        </p:spPr>
      </p:pic>
      <p:pic>
        <p:nvPicPr>
          <p:cNvPr id="11" name="object 28"/>
          <p:cNvPicPr/>
          <p:nvPr/>
        </p:nvPicPr>
        <p:blipFill>
          <a:blip r:embed="rId4" cstate="print">
            <a:biLevel thresh="25000"/>
          </a:blip>
          <a:stretch>
            <a:fillRect/>
          </a:stretch>
        </p:blipFill>
        <p:spPr>
          <a:xfrm>
            <a:off x="3396223" y="1947327"/>
            <a:ext cx="467868" cy="467868"/>
          </a:xfrm>
          <a:prstGeom prst="rect">
            <a:avLst/>
          </a:prstGeom>
        </p:spPr>
      </p:pic>
      <p:pic>
        <p:nvPicPr>
          <p:cNvPr id="13" name="object 9"/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2207" y="1076866"/>
            <a:ext cx="432816" cy="431292"/>
          </a:xfrm>
          <a:prstGeom prst="rect">
            <a:avLst/>
          </a:prstGeom>
        </p:spPr>
      </p:pic>
      <p:pic>
        <p:nvPicPr>
          <p:cNvPr id="14" name="object 8"/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00079" y="225957"/>
            <a:ext cx="432816" cy="431291"/>
          </a:xfrm>
          <a:prstGeom prst="rect">
            <a:avLst/>
          </a:prstGeom>
        </p:spPr>
      </p:pic>
      <p:pic>
        <p:nvPicPr>
          <p:cNvPr id="15" name="object 10"/>
          <p:cNvPicPr/>
          <p:nvPr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2699792" y="1419622"/>
            <a:ext cx="360554" cy="35928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358" y="1669358"/>
            <a:ext cx="506601" cy="504816"/>
          </a:xfrm>
          <a:prstGeom prst="rect">
            <a:avLst/>
          </a:prstGeom>
        </p:spPr>
      </p:pic>
      <p:pic>
        <p:nvPicPr>
          <p:cNvPr id="17" name="object 30"/>
          <p:cNvPicPr/>
          <p:nvPr/>
        </p:nvPicPr>
        <p:blipFill>
          <a:blip r:embed="rId9" cstate="print">
            <a:biLevel thresh="25000"/>
          </a:blip>
          <a:stretch>
            <a:fillRect/>
          </a:stretch>
        </p:blipFill>
        <p:spPr>
          <a:xfrm>
            <a:off x="1561905" y="2321264"/>
            <a:ext cx="386275" cy="386275"/>
          </a:xfrm>
          <a:prstGeom prst="rect">
            <a:avLst/>
          </a:prstGeom>
        </p:spPr>
      </p:pic>
      <p:pic>
        <p:nvPicPr>
          <p:cNvPr id="18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39880" y="2485923"/>
            <a:ext cx="394968" cy="3388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313916" y="1827318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ТЕМА ВЫСТУПЛЕНИЯ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757539" y="4079312"/>
            <a:ext cx="37444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165172" y="4176197"/>
            <a:ext cx="3072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Смоленск, 12-15 </a:t>
            </a:r>
            <a:r>
              <a:rPr lang="ru-RU" sz="1600" b="1" dirty="0">
                <a:solidFill>
                  <a:schemeClr val="bg1"/>
                </a:solidFill>
              </a:rPr>
              <a:t>февраля 2024 </a:t>
            </a:r>
            <a:r>
              <a:rPr lang="ru-RU" sz="1600" b="1" dirty="0" smtClean="0">
                <a:solidFill>
                  <a:schemeClr val="bg1"/>
                </a:solidFill>
              </a:rPr>
              <a:t>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03" y="306132"/>
            <a:ext cx="922501" cy="6814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4177"/>
            <a:ext cx="814196" cy="845350"/>
          </a:xfrm>
          <a:prstGeom prst="rect">
            <a:avLst/>
          </a:prstGeom>
        </p:spPr>
      </p:pic>
      <p:pic>
        <p:nvPicPr>
          <p:cNvPr id="24" name="Picture 2" descr="https://cdn4.iconfinder.com/data/icons/stem-5/64/training-learning-skill-meeting-job-1024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02" y="924599"/>
            <a:ext cx="256112" cy="2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kpng.com/pngl/b/361-3611728_hydrant-png.png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81" y="1098698"/>
            <a:ext cx="334598" cy="3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МП-3\Desktop\логотип педколледж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60" y="289664"/>
            <a:ext cx="5619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0759" y="2978599"/>
            <a:ext cx="301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ФИО выступающего, должность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93" y="298250"/>
            <a:ext cx="489378" cy="3614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80" y="270271"/>
            <a:ext cx="431923" cy="44845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99592" y="305774"/>
            <a:ext cx="7776864" cy="544532"/>
            <a:chOff x="899592" y="305774"/>
            <a:chExt cx="7776864" cy="54453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99592" y="305774"/>
              <a:ext cx="7776864" cy="5445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Заголовок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713" y="408832"/>
              <a:ext cx="489378" cy="36149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80853"/>
              <a:ext cx="431922" cy="448450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/>
        </p:nvCxnSpPr>
        <p:spPr>
          <a:xfrm>
            <a:off x="5223255" y="4803998"/>
            <a:ext cx="374441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606702" y="4819957"/>
            <a:ext cx="2353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Смоленск, 12-15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февраля 2024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г.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 descr="C:\Users\КМП-3\Desktop\логотип педколледж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6299"/>
            <a:ext cx="364606" cy="4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92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</Words>
  <Application>Microsoft Office PowerPoint</Application>
  <PresentationFormat>Экран (16:9)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КМП-3</cp:lastModifiedBy>
  <cp:revision>14</cp:revision>
  <dcterms:created xsi:type="dcterms:W3CDTF">2024-01-29T09:20:38Z</dcterms:created>
  <dcterms:modified xsi:type="dcterms:W3CDTF">2024-01-30T10:20:49Z</dcterms:modified>
</cp:coreProperties>
</file>