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46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4764A-EF79-45B1-9EF4-8816532E6C8D}" type="datetimeFigureOut">
              <a:rPr lang="ru-RU" smtClean="0"/>
              <a:t>23.06.2023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304D4-0AF1-4DFE-8931-F05112773A6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4764A-EF79-45B1-9EF4-8816532E6C8D}" type="datetimeFigureOut">
              <a:rPr lang="ru-RU" smtClean="0"/>
              <a:t>23.06.2023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304D4-0AF1-4DFE-8931-F05112773A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4764A-EF79-45B1-9EF4-8816532E6C8D}" type="datetimeFigureOut">
              <a:rPr lang="ru-RU" smtClean="0"/>
              <a:t>23.06.2023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304D4-0AF1-4DFE-8931-F05112773A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4764A-EF79-45B1-9EF4-8816532E6C8D}" type="datetimeFigureOut">
              <a:rPr lang="ru-RU" smtClean="0"/>
              <a:t>23.06.2023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304D4-0AF1-4DFE-8931-F05112773A6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4764A-EF79-45B1-9EF4-8816532E6C8D}" type="datetimeFigureOut">
              <a:rPr lang="ru-RU" smtClean="0"/>
              <a:t>23.06.2023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304D4-0AF1-4DFE-8931-F05112773A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4764A-EF79-45B1-9EF4-8816532E6C8D}" type="datetimeFigureOut">
              <a:rPr lang="ru-RU" smtClean="0"/>
              <a:t>23.06.2023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304D4-0AF1-4DFE-8931-F05112773A6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4764A-EF79-45B1-9EF4-8816532E6C8D}" type="datetimeFigureOut">
              <a:rPr lang="ru-RU" smtClean="0"/>
              <a:t>23.06.2023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304D4-0AF1-4DFE-8931-F05112773A6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4764A-EF79-45B1-9EF4-8816532E6C8D}" type="datetimeFigureOut">
              <a:rPr lang="ru-RU" smtClean="0"/>
              <a:t>23.06.2023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304D4-0AF1-4DFE-8931-F05112773A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4764A-EF79-45B1-9EF4-8816532E6C8D}" type="datetimeFigureOut">
              <a:rPr lang="ru-RU" smtClean="0"/>
              <a:t>23.06.2023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304D4-0AF1-4DFE-8931-F05112773A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4764A-EF79-45B1-9EF4-8816532E6C8D}" type="datetimeFigureOut">
              <a:rPr lang="ru-RU" smtClean="0"/>
              <a:t>23.06.2023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304D4-0AF1-4DFE-8931-F05112773A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4764A-EF79-45B1-9EF4-8816532E6C8D}" type="datetimeFigureOut">
              <a:rPr lang="ru-RU" smtClean="0"/>
              <a:t>23.06.2023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304D4-0AF1-4DFE-8931-F05112773A6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624764A-EF79-45B1-9EF4-8816532E6C8D}" type="datetimeFigureOut">
              <a:rPr lang="ru-RU" smtClean="0"/>
              <a:t>23.06.2023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F4304D4-0AF1-4DFE-8931-F05112773A6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88640"/>
            <a:ext cx="7175351" cy="6480720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4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  <a:br>
              <a:rPr lang="ru-RU" sz="24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«Павловская основная школа</a:t>
            </a: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24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Выступление на тему</a:t>
            </a:r>
            <a:br>
              <a:rPr lang="ru-RU" sz="24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ребёнка безопасному поведению на улице</a:t>
            </a:r>
            <a:r>
              <a:rPr lang="ru-RU" sz="2400" dirty="0">
                <a:effectLst/>
              </a:rPr>
              <a:t/>
            </a:r>
            <a:br>
              <a:rPr lang="ru-RU" sz="2400" dirty="0">
                <a:effectLst/>
              </a:rPr>
            </a:br>
            <a:r>
              <a:rPr lang="ru-RU" sz="24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</a:rPr>
              <a:t> </a:t>
            </a:r>
            <a:br>
              <a:rPr lang="ru-RU" sz="2400" dirty="0">
                <a:effectLst/>
              </a:rPr>
            </a:br>
            <a:r>
              <a:rPr lang="ru-RU" sz="4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2767" y="4637181"/>
            <a:ext cx="54360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учитель начальных классов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Татьяна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Петикова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71099" y="6165304"/>
            <a:ext cx="12982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401150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352928" cy="633670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любого образовательного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 -донести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полезные сведения до юных участников дорожного движения, выработать мотивацию в соблюдении ПДД, подготовить к целесообразным действиям в сложных ситуациях на дорогах и улицах, способствовать активной пропаганде ПДД</a:t>
            </a:r>
          </a:p>
          <a:p>
            <a:pPr marL="4572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979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496944" cy="640871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сотрудничестве с родителями, школой, государственной инспекцией по БДД и со всеми другими заинтересованными организациями можно добиться положительного результата, уберечь детей от несчастных случаев на дорогах.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19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88640"/>
            <a:ext cx="8424936" cy="648072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непрерывного обучения навыкам безопасного поведения детей на улицах складывается из следующих компонентов:</a:t>
            </a:r>
          </a:p>
          <a:p>
            <a:pPr marL="4572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урочная деятельность;</a:t>
            </a:r>
          </a:p>
          <a:p>
            <a:pPr marL="4572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проведение различных видов внеурочной деятельности обучающихся по проблематике безопасности дорожного движения и по изучению ПДД;</a:t>
            </a:r>
          </a:p>
          <a:p>
            <a:pPr marL="4572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кружковая работа.</a:t>
            </a:r>
          </a:p>
          <a:p>
            <a:pPr marL="45720" indent="0" algn="ctr"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42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784976" cy="655272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88640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всероссийской онлайн- олимпиаде «Безопасные дороги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400" dirty="0"/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образовательной онлайн- платформе Учи.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8820476"/>
              </p:ext>
            </p:extLst>
          </p:nvPr>
        </p:nvGraphicFramePr>
        <p:xfrm>
          <a:off x="6020693" y="1484784"/>
          <a:ext cx="2871787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Acrobat Document" r:id="rId3" imgW="5667139" imgH="8019997" progId="AcroExch.Document.7">
                  <p:embed/>
                </p:oleObj>
              </mc:Choice>
              <mc:Fallback>
                <p:oleObj name="Acrobat Document" r:id="rId3" imgW="5667139" imgH="8019997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20693" y="1484784"/>
                        <a:ext cx="2871787" cy="406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4501259"/>
              </p:ext>
            </p:extLst>
          </p:nvPr>
        </p:nvGraphicFramePr>
        <p:xfrm>
          <a:off x="3203848" y="1700808"/>
          <a:ext cx="2898775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Acrobat Document" r:id="rId5" imgW="5857717" imgH="8210300" progId="AcroExch.Document.7">
                  <p:embed/>
                </p:oleObj>
              </mc:Choice>
              <mc:Fallback>
                <p:oleObj name="Acrobat Document" r:id="rId5" imgW="5857717" imgH="8210300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03848" y="1700808"/>
                        <a:ext cx="2898775" cy="406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2125356"/>
              </p:ext>
            </p:extLst>
          </p:nvPr>
        </p:nvGraphicFramePr>
        <p:xfrm>
          <a:off x="395536" y="1484784"/>
          <a:ext cx="2871787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Acrobat Document" r:id="rId7" imgW="5667139" imgH="8019997" progId="AcroExch.Document.7">
                  <p:embed/>
                </p:oleObj>
              </mc:Choice>
              <mc:Fallback>
                <p:oleObj name="Acrobat Document" r:id="rId7" imgW="5667139" imgH="8019997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5536" y="1484784"/>
                        <a:ext cx="2871787" cy="406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102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255</TotalTime>
  <Words>140</Words>
  <Application>Microsoft Office PowerPoint</Application>
  <PresentationFormat>Экран (4:3)</PresentationFormat>
  <Paragraphs>26</Paragraphs>
  <Slides>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Воздушный поток</vt:lpstr>
      <vt:lpstr>Acrobat Document</vt:lpstr>
      <vt:lpstr>муниципальное бюджетное общеобразовательное учреждение «Павловская основная школа»    Выступление на тему  Как научить ребёнка безопасному поведению на улице   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1111</cp:lastModifiedBy>
  <cp:revision>26</cp:revision>
  <dcterms:created xsi:type="dcterms:W3CDTF">2020-02-28T17:21:00Z</dcterms:created>
  <dcterms:modified xsi:type="dcterms:W3CDTF">2023-06-23T06:44:27Z</dcterms:modified>
</cp:coreProperties>
</file>