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6" y="-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20.06.2023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484784"/>
            <a:ext cx="7406640" cy="26642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Специфика организации работы по формированию основ безопасного поведения на дороге и обучению правилам дорожного движения в разных возрастных группах ДОО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4664"/>
            <a:ext cx="7406640" cy="57606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МБДОУ «Детский сад № 37 «</a:t>
            </a:r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Мальвинка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» г. Смоленска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508104" y="4581128"/>
            <a:ext cx="3447216" cy="1944216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Подготовила:</a:t>
            </a:r>
            <a:r>
              <a:rPr kumimoji="0" lang="ru-RU" sz="2400" b="1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marL="27432"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sz="2400" b="1" i="1" dirty="0" err="1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itchFamily="34" charset="0"/>
                <a:cs typeface="Arial" pitchFamily="34" charset="0"/>
              </a:rPr>
              <a:t>Речицкая</a:t>
            </a:r>
            <a:r>
              <a:rPr lang="ru-RU" sz="2400" b="1" i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Arial" pitchFamily="34" charset="0"/>
                <a:cs typeface="Arial" pitchFamily="34" charset="0"/>
              </a:rPr>
              <a:t> Н.В., </a:t>
            </a:r>
          </a:p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инструктор по физической культуре </a:t>
            </a:r>
          </a:p>
        </p:txBody>
      </p:sp>
      <p:pic>
        <p:nvPicPr>
          <p:cNvPr id="1026" name="Picture 2" descr="D:\Загрузки из браузера Яндекс\hGVVM13yNLg.jpg"/>
          <p:cNvPicPr>
            <a:picLocks noChangeAspect="1" noChangeArrowheads="1"/>
          </p:cNvPicPr>
          <p:nvPr/>
        </p:nvPicPr>
        <p:blipFill>
          <a:blip r:embed="rId2" cstate="print"/>
          <a:srcRect t="23716" b="33729"/>
          <a:stretch>
            <a:fillRect/>
          </a:stretch>
        </p:blipFill>
        <p:spPr bwMode="auto">
          <a:xfrm>
            <a:off x="1763688" y="4509120"/>
            <a:ext cx="3306713" cy="1876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Старшая группа (5-6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6166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Возрастные особенности: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активизация его внимания возможна лишь при условии эмоционально окрашенных стимулов;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лучше ориентируется в происходящем на расстоянии до 5 метров, поэтому трудно заметить и точно оценить действия, которые происходят на большем расстоянии;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почти все процессы активности мозга (образование, кратковременное хранение информации, воспроизведение следов возбуждения) происходят на подсознательном уровне.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Старшая группа (5-6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8052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Задачи: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уточнить и дополнить имеющиеся у детей знания, подготовить их к решению практических задач, связанных с дорожными ситуациями, встречающимися в жизни;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ориентируясь в пространстве, учить определять положение того или иного предмета не только по отношению к себе, но и по отношению к другим;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познакомить детей с правилами поведения в общественных местах (в транспорте);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изучить с детьми расположение посадочных площадок и кресел, правила посадки, подготовки к выходу из автобуса, трамвая, троллейбуса.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Подготовительная группа (6-7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Возрастные особенности: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благодаря расширению поля зрения и развитию глазомера у ребёнка увеличиваются возможности проследить события, совершающиеся в 10-метровой зоне;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стремление играть в любых ситуациях способствует непредсказуемости и импульсивности в поведении ребёнка;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дети плохо распознают источники звуков. Они слышат только те звуки, которые ему интересны.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7174552" cy="9361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Подготовительная группа (6-7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772816"/>
            <a:ext cx="7498080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Возрастные особенности: 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ребёнок по-разному реагирует на различные виды транспортных средств;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чем опаснее ситуация на дороге, тем более медленно и неправильно он принимает решение, так как теряется, не зная, что дальше делать.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174552" cy="9361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Подготовительная группа (6-7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12776"/>
            <a:ext cx="749808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4 тесно взаимосвязанных этапа: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восприятие информации (умение смотреть и видеть, слушать и слышать, чувствовать сигналы, которые посылает улица);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обработка информации (определение уровня опасности или безопасности);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выработка и принятие наиболее безопасного решения;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исполнение принятого решения.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174552" cy="9361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Подготовительная группа (6-7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060848"/>
            <a:ext cx="7498080" cy="36724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Задачи: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познакомить с символикой, встречающейся на улицах города;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упражнять в приобретении навыков: сенсорных, мыслительных и двигательных.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Формы работы с родителями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498080" cy="4968552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анкетирование, тестирование, опрос;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родительские собрания;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совместные праздники, развлечения, проекты;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педагогические совет с участием родителей;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конкурс на лучшую команду знатоков ПДД;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встреча в педагогической гостиной;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проведение акций по теме и др.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996952"/>
            <a:ext cx="7174552" cy="93610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052736"/>
            <a:ext cx="7674056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Одна из важнейших задач дошкольного учреждения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воспитание безопасного поведения у детей. 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Формирование дисциплинированности, организованности пребывания на улицах и дорогах, в общественном транспорте надо начинать еще в раннем возрасте, поэтому данный вопрос должен стать неотъемлемой частью воспитательного процесса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498080" cy="93610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Первая младшая группа (2-3 года)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Необходимо: 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продолжать учить детей различать предметы, называть их, выбирать по размеру и цвету, выделяя красный, зелёный, жёлтый;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знакомить детей с транспортом;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дать функциональную нагрузку цвета, как соответствующего цвета светофора.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7498080" cy="93610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Первая младшая группа (2-3 года)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77281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Должны начать активно формироваться следующие привычки, навыки, правила: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 улицам ходить одному нельзя, можно только с родителями или с другими взрослыми;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дорогу можно переходить, только держась за руку взрослого человека.</a:t>
            </a: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Вторая младшая группа (3-4 года)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313384"/>
            <a:ext cx="7498080" cy="5067944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нужен непосредственный контакт с изучаемым предметом, т.к. у детей сохраняется взаимодействие восприятия и двигательных действий;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 различать проезжую часть дороги, тротуар, обочину, понимать значение зелёного и красного сигналов светофора;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 ориентироваться в пространстве, согласовывая свои движения с определёнными правилами;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Вторая младшая группа (3-4 года)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916832"/>
            <a:ext cx="7498080" cy="3960440"/>
          </a:xfrm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рассматривать иллюстрации с изображением машин, наблюдать за транспортом во время прогулок;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организовывать продуктивные виды деятельности, конструирование, моделирование на тему: «Наш детский сад», «Моя дорога в детский сад», «Моя улица» с использованием транспортных игрушек.</a:t>
            </a: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Средняя группа (4-5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6166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Возрастные особенности: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нервная система детей также неустойчива и склонна к быстрому истощению, условные рефлексы быстро образуются и также быстро исчезают;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потребность в движении преобладает над осторожностью, процессы раздражения и возбуждения сильнее процессов торможения;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поле зрения ребёнка 4-5 лет на 20% меньше, чем у взрослого;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центр тяжести тела заметно выше, чем у взрослых, во время быстрого бега и на неровной дороге, споткнувшись, они неожиданно могут упасть, потеряв равновесие.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Средняя группа (4-5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8052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Задачи: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 детей ориентироваться на участке детского сада и расположенных поблизости улицах, знакомить с названиями общественно – бытовых зданий в ближайшем окружении;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развивать наблюдательность и любознательность детей, продолжая знакомить их с правилами дорожного движения;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расширять знания об общественном транспорте, познакомить с трудом шофёра;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продолжать учить детей определять и называть местоположение транспорта, человека, изменения в их движении;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74552" cy="93610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Средняя группа (4-5 лет)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498080" cy="58052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Задачи: 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 детей составлять небольшой рассказ о дорожной ситуации по содержанию сюжетной картинки;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учить детей изображать в рисунке несколько предметов, располагая их на всём листе, связывая их единым содержанием;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упражнять детей в умении ориентироваться в пространстве, определять направление от себя, двигаться в этом направлении: направо, налево, вперёд, назад, вверх, вниз; знать правую и левую руку;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закреплять полученные знания на занятиях и в играх.</a:t>
            </a: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2"/>
              </a:buBlip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6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C04F10"/>
      </a:hlink>
      <a:folHlink>
        <a:srgbClr val="FF990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759</TotalTime>
  <Words>908</Words>
  <Application>Microsoft Office PowerPoint</Application>
  <PresentationFormat>Экран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Специфика организации работы по формированию основ безопасного поведения на дороге и обучению правилам дорожного движения в разных возрастных группах ДОО</vt:lpstr>
      <vt:lpstr>Слайд 2</vt:lpstr>
      <vt:lpstr>Первая младшая группа (2-3 года) </vt:lpstr>
      <vt:lpstr>Первая младшая группа (2-3 года) </vt:lpstr>
      <vt:lpstr>Вторая младшая группа (3-4 года)</vt:lpstr>
      <vt:lpstr>Вторая младшая группа (3-4 года)</vt:lpstr>
      <vt:lpstr>Средняя группа (4-5 лет)</vt:lpstr>
      <vt:lpstr>Средняя группа (4-5 лет)</vt:lpstr>
      <vt:lpstr>Средняя группа (4-5 лет)</vt:lpstr>
      <vt:lpstr>Старшая группа (5-6 лет)</vt:lpstr>
      <vt:lpstr>Старшая группа (5-6 лет)</vt:lpstr>
      <vt:lpstr>Подготовительная группа (6-7 лет)</vt:lpstr>
      <vt:lpstr>Подготовительная группа (6-7 лет)</vt:lpstr>
      <vt:lpstr>Подготовительная группа (6-7 лет)</vt:lpstr>
      <vt:lpstr>Подготовительная группа (6-7 лет)</vt:lpstr>
      <vt:lpstr>Формы работы с родителями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организации работы по формированию основ безопасного поведения на дороге и обучению правилам дорожного движения в разных возрастных группах ДОО</dc:title>
  <dc:creator>user123</dc:creator>
  <cp:lastModifiedBy>user123</cp:lastModifiedBy>
  <cp:revision>31</cp:revision>
  <dcterms:created xsi:type="dcterms:W3CDTF">2023-06-19T08:36:38Z</dcterms:created>
  <dcterms:modified xsi:type="dcterms:W3CDTF">2023-06-19T21:28:31Z</dcterms:modified>
</cp:coreProperties>
</file>